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147308499" r:id="rId6"/>
    <p:sldId id="2147308517" r:id="rId7"/>
    <p:sldId id="2147308519" r:id="rId8"/>
    <p:sldId id="2147308518" r:id="rId9"/>
    <p:sldId id="2147308533" r:id="rId10"/>
    <p:sldId id="2147308534" r:id="rId11"/>
    <p:sldId id="2147308535" r:id="rId12"/>
    <p:sldId id="2147308536" r:id="rId13"/>
    <p:sldId id="2147308520" r:id="rId14"/>
    <p:sldId id="2147308537" r:id="rId15"/>
    <p:sldId id="2147308538" r:id="rId16"/>
    <p:sldId id="2147308539" r:id="rId17"/>
    <p:sldId id="2147308540" r:id="rId18"/>
    <p:sldId id="2147308541" r:id="rId19"/>
    <p:sldId id="2147308542" r:id="rId20"/>
    <p:sldId id="2147308543" r:id="rId21"/>
    <p:sldId id="2147308544" r:id="rId22"/>
    <p:sldId id="2147308545" r:id="rId23"/>
    <p:sldId id="2147308531" r:id="rId24"/>
    <p:sldId id="2147308546" r:id="rId25"/>
    <p:sldId id="2147308548" r:id="rId26"/>
    <p:sldId id="2147308547" r:id="rId27"/>
    <p:sldId id="2147308549" r:id="rId28"/>
    <p:sldId id="2147308550" r:id="rId29"/>
    <p:sldId id="21473084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yush" initials="P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187"/>
    <a:srgbClr val="C5F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1" autoAdjust="0"/>
    <p:restoredTop sz="96340" autoAdjust="0"/>
  </p:normalViewPr>
  <p:slideViewPr>
    <p:cSldViewPr snapToGrid="0">
      <p:cViewPr varScale="1">
        <p:scale>
          <a:sx n="104" d="100"/>
          <a:sy n="104" d="100"/>
        </p:scale>
        <p:origin x="126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E7A67-A48F-488C-8E21-F60AC7DD27A1}" type="doc">
      <dgm:prSet loTypeId="urn:diagrams.loki3.com/Bracke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F1A43DF-D9DE-43BE-BBD6-A235834F6CDB}">
      <dgm:prSet phldrT="[Text]" custT="1"/>
      <dgm:spPr/>
      <dgm:t>
        <a:bodyPr/>
        <a:lstStyle/>
        <a:p>
          <a:r>
            <a:rPr lang="en-IN" sz="1600" b="1" i="0" u="none" strike="noStrike">
              <a:effectLst/>
              <a:latin typeface="Calibri" panose="020F0502020204030204" pitchFamily="34" charset="0"/>
            </a:rPr>
            <a:t>Annual Demand Offline</a:t>
          </a:r>
          <a:endParaRPr lang="en-US" sz="1600" b="1" dirty="0"/>
        </a:p>
      </dgm:t>
    </dgm:pt>
    <dgm:pt modelId="{DCB3149C-EEFA-471A-A48B-CB418BFE9E98}" type="parTrans" cxnId="{3B7BA293-461D-4B5A-8EF7-B207C89B84C4}">
      <dgm:prSet/>
      <dgm:spPr/>
      <dgm:t>
        <a:bodyPr/>
        <a:lstStyle/>
        <a:p>
          <a:endParaRPr lang="en-US" sz="1600" b="1"/>
        </a:p>
      </dgm:t>
    </dgm:pt>
    <dgm:pt modelId="{8E6F7339-3DB8-45AA-A934-0B605A74BC47}" type="sibTrans" cxnId="{3B7BA293-461D-4B5A-8EF7-B207C89B84C4}">
      <dgm:prSet/>
      <dgm:spPr/>
      <dgm:t>
        <a:bodyPr/>
        <a:lstStyle/>
        <a:p>
          <a:endParaRPr lang="en-US" sz="1600" b="1"/>
        </a:p>
      </dgm:t>
    </dgm:pt>
    <dgm:pt modelId="{BAA96AD1-70E0-4BA9-AC9C-75628EC851F1}">
      <dgm:prSet phldrT="[Text]" custT="1"/>
      <dgm:spPr/>
      <dgm:t>
        <a:bodyPr/>
        <a:lstStyle/>
        <a:p>
          <a:pPr algn="l"/>
          <a:r>
            <a:rPr lang="en-IN" sz="1600" b="1" i="0" u="none" strike="noStrike" dirty="0">
              <a:effectLst/>
              <a:latin typeface="Calibri" panose="020F0502020204030204" pitchFamily="34" charset="0"/>
            </a:rPr>
            <a:t>Demand</a:t>
          </a:r>
          <a:endParaRPr lang="en-US" sz="1600" b="1" dirty="0"/>
        </a:p>
      </dgm:t>
    </dgm:pt>
    <dgm:pt modelId="{5BF0EE4A-36E8-45AC-877E-5AE9311C1190}" type="sibTrans" cxnId="{D7B9C9BB-C881-43E8-9D38-D9A6380C70D5}">
      <dgm:prSet/>
      <dgm:spPr/>
      <dgm:t>
        <a:bodyPr/>
        <a:lstStyle/>
        <a:p>
          <a:endParaRPr lang="en-US" sz="1600" b="1"/>
        </a:p>
      </dgm:t>
    </dgm:pt>
    <dgm:pt modelId="{37627343-FBCF-4C8A-933F-332ABE143D39}" type="parTrans" cxnId="{D7B9C9BB-C881-43E8-9D38-D9A6380C70D5}">
      <dgm:prSet/>
      <dgm:spPr/>
      <dgm:t>
        <a:bodyPr/>
        <a:lstStyle/>
        <a:p>
          <a:endParaRPr lang="en-US" sz="1600" b="1"/>
        </a:p>
      </dgm:t>
    </dgm:pt>
    <dgm:pt modelId="{E0BBC56B-9217-447F-9208-0D1104A5A375}">
      <dgm:prSet phldrT="[Text]" custT="1"/>
      <dgm:spPr/>
      <dgm:t>
        <a:bodyPr/>
        <a:lstStyle/>
        <a:p>
          <a:r>
            <a:rPr lang="en-IN" sz="1600" b="1" i="0" u="none" strike="noStrike">
              <a:effectLst/>
              <a:latin typeface="Calibri" panose="020F0502020204030204" pitchFamily="34" charset="0"/>
            </a:rPr>
            <a:t>Annual Demand Approval</a:t>
          </a:r>
          <a:endParaRPr lang="en-US" sz="1600" b="1" dirty="0"/>
        </a:p>
      </dgm:t>
    </dgm:pt>
    <dgm:pt modelId="{515471CC-90A4-4602-BD98-0951EAB61CD2}" type="parTrans" cxnId="{E225E278-DA33-4DC0-A4A6-7154848F75E1}">
      <dgm:prSet/>
      <dgm:spPr/>
      <dgm:t>
        <a:bodyPr/>
        <a:lstStyle/>
        <a:p>
          <a:endParaRPr lang="en-US" sz="1600" b="1"/>
        </a:p>
      </dgm:t>
    </dgm:pt>
    <dgm:pt modelId="{EB51900C-A395-4796-B22C-398F1A455112}" type="sibTrans" cxnId="{E225E278-DA33-4DC0-A4A6-7154848F75E1}">
      <dgm:prSet/>
      <dgm:spPr/>
      <dgm:t>
        <a:bodyPr/>
        <a:lstStyle/>
        <a:p>
          <a:endParaRPr lang="en-US" sz="1600" b="1"/>
        </a:p>
      </dgm:t>
    </dgm:pt>
    <dgm:pt modelId="{A2E1A4AB-8C8D-477F-8B66-A798ED5A0CD0}">
      <dgm:prSet phldrT="[Text]" custT="1"/>
      <dgm:spPr/>
      <dgm:t>
        <a:bodyPr/>
        <a:lstStyle/>
        <a:p>
          <a:r>
            <a:rPr lang="en-IN" sz="1600" b="1" i="0" u="none" strike="noStrike" dirty="0">
              <a:effectLst/>
              <a:latin typeface="Calibri" panose="020F0502020204030204" pitchFamily="34" charset="0"/>
            </a:rPr>
            <a:t>Annual Demand Staggering</a:t>
          </a:r>
          <a:endParaRPr lang="en-US" sz="1600" b="1" dirty="0"/>
        </a:p>
      </dgm:t>
    </dgm:pt>
    <dgm:pt modelId="{DAF02F74-3F55-4DB3-A455-393F92EF45A7}" type="parTrans" cxnId="{5BA5257D-F61D-4B8E-91BD-3FE46A5CEE60}">
      <dgm:prSet/>
      <dgm:spPr/>
      <dgm:t>
        <a:bodyPr/>
        <a:lstStyle/>
        <a:p>
          <a:endParaRPr lang="en-US" sz="1600" b="1"/>
        </a:p>
      </dgm:t>
    </dgm:pt>
    <dgm:pt modelId="{1A37367C-50DA-40E7-928C-9F5DCFE92FE9}" type="sibTrans" cxnId="{5BA5257D-F61D-4B8E-91BD-3FE46A5CEE60}">
      <dgm:prSet/>
      <dgm:spPr/>
      <dgm:t>
        <a:bodyPr/>
        <a:lstStyle/>
        <a:p>
          <a:endParaRPr lang="en-US" sz="1600" b="1"/>
        </a:p>
      </dgm:t>
    </dgm:pt>
    <dgm:pt modelId="{E15482A8-8295-4F87-B293-43E45402BBB1}">
      <dgm:prSet phldrT="[Text]" custT="1"/>
      <dgm:spPr/>
      <dgm:t>
        <a:bodyPr/>
        <a:lstStyle/>
        <a:p>
          <a:r>
            <a:rPr lang="en-IN" sz="1600" b="1" i="0" u="none" strike="noStrike" dirty="0">
              <a:effectLst/>
              <a:latin typeface="Calibri" panose="020F0502020204030204" pitchFamily="34" charset="0"/>
            </a:rPr>
            <a:t>Purchase Indent</a:t>
          </a:r>
          <a:endParaRPr lang="en-US" sz="1600" b="1" dirty="0"/>
        </a:p>
      </dgm:t>
    </dgm:pt>
    <dgm:pt modelId="{52594E21-05D2-4BBD-ABD3-7EA318514A64}" type="parTrans" cxnId="{94622EFF-FAD2-4A86-A91F-50EA55ACACA3}">
      <dgm:prSet/>
      <dgm:spPr/>
      <dgm:t>
        <a:bodyPr/>
        <a:lstStyle/>
        <a:p>
          <a:endParaRPr lang="en-US" sz="1600" b="1"/>
        </a:p>
      </dgm:t>
    </dgm:pt>
    <dgm:pt modelId="{0D018750-D772-4EE6-8BAB-28B6EAF34367}" type="sibTrans" cxnId="{94622EFF-FAD2-4A86-A91F-50EA55ACACA3}">
      <dgm:prSet/>
      <dgm:spPr/>
      <dgm:t>
        <a:bodyPr/>
        <a:lstStyle/>
        <a:p>
          <a:endParaRPr lang="en-US" sz="1600" b="1"/>
        </a:p>
      </dgm:t>
    </dgm:pt>
    <dgm:pt modelId="{6156D898-358D-4D7C-BBFD-C422F2FFC5BB}" type="pres">
      <dgm:prSet presAssocID="{D18E7A67-A48F-488C-8E21-F60AC7DD27A1}" presName="Name0" presStyleCnt="0">
        <dgm:presLayoutVars>
          <dgm:dir/>
          <dgm:animLvl val="lvl"/>
          <dgm:resizeHandles val="exact"/>
        </dgm:presLayoutVars>
      </dgm:prSet>
      <dgm:spPr/>
    </dgm:pt>
    <dgm:pt modelId="{F4FD18B1-A864-47A0-AEA7-32AB6213BC5C}" type="pres">
      <dgm:prSet presAssocID="{BAA96AD1-70E0-4BA9-AC9C-75628EC851F1}" presName="linNode" presStyleCnt="0"/>
      <dgm:spPr/>
    </dgm:pt>
    <dgm:pt modelId="{97A3F839-774D-490D-9A07-689DCD9EAEB1}" type="pres">
      <dgm:prSet presAssocID="{BAA96AD1-70E0-4BA9-AC9C-75628EC851F1}" presName="parTx" presStyleLbl="revTx" presStyleIdx="0" presStyleCnt="1">
        <dgm:presLayoutVars>
          <dgm:chMax val="1"/>
          <dgm:bulletEnabled val="1"/>
        </dgm:presLayoutVars>
      </dgm:prSet>
      <dgm:spPr/>
    </dgm:pt>
    <dgm:pt modelId="{FDF36FEE-55FA-4734-81C2-76489DF9060B}" type="pres">
      <dgm:prSet presAssocID="{BAA96AD1-70E0-4BA9-AC9C-75628EC851F1}" presName="bracket" presStyleLbl="parChTrans1D1" presStyleIdx="0" presStyleCnt="1" custLinFactNeighborX="-37486"/>
      <dgm:spPr/>
    </dgm:pt>
    <dgm:pt modelId="{8FF1D8F4-EE57-4947-BACF-7A1F710FB3B4}" type="pres">
      <dgm:prSet presAssocID="{BAA96AD1-70E0-4BA9-AC9C-75628EC851F1}" presName="spH" presStyleCnt="0"/>
      <dgm:spPr/>
    </dgm:pt>
    <dgm:pt modelId="{E319FAC7-A78E-4B85-BC30-435F983D3508}" type="pres">
      <dgm:prSet presAssocID="{BAA96AD1-70E0-4BA9-AC9C-75628EC851F1}" presName="desTx" presStyleLbl="node1" presStyleIdx="0" presStyleCnt="1" custLinFactNeighborX="63680" custLinFactNeighborY="52068">
        <dgm:presLayoutVars>
          <dgm:bulletEnabled val="1"/>
        </dgm:presLayoutVars>
      </dgm:prSet>
      <dgm:spPr/>
    </dgm:pt>
  </dgm:ptLst>
  <dgm:cxnLst>
    <dgm:cxn modelId="{D360494F-1CE7-4E7F-94BD-C302D26A126D}" type="presOf" srcId="{D18E7A67-A48F-488C-8E21-F60AC7DD27A1}" destId="{6156D898-358D-4D7C-BBFD-C422F2FFC5BB}" srcOrd="0" destOrd="0" presId="urn:diagrams.loki3.com/BracketList"/>
    <dgm:cxn modelId="{E225E278-DA33-4DC0-A4A6-7154848F75E1}" srcId="{BAA96AD1-70E0-4BA9-AC9C-75628EC851F1}" destId="{E0BBC56B-9217-447F-9208-0D1104A5A375}" srcOrd="1" destOrd="0" parTransId="{515471CC-90A4-4602-BD98-0951EAB61CD2}" sibTransId="{EB51900C-A395-4796-B22C-398F1A455112}"/>
    <dgm:cxn modelId="{5BA5257D-F61D-4B8E-91BD-3FE46A5CEE60}" srcId="{BAA96AD1-70E0-4BA9-AC9C-75628EC851F1}" destId="{A2E1A4AB-8C8D-477F-8B66-A798ED5A0CD0}" srcOrd="2" destOrd="0" parTransId="{DAF02F74-3F55-4DB3-A455-393F92EF45A7}" sibTransId="{1A37367C-50DA-40E7-928C-9F5DCFE92FE9}"/>
    <dgm:cxn modelId="{B31AB28F-A135-4F02-8EE4-ABE906FA46F7}" type="presOf" srcId="{BAA96AD1-70E0-4BA9-AC9C-75628EC851F1}" destId="{97A3F839-774D-490D-9A07-689DCD9EAEB1}" srcOrd="0" destOrd="0" presId="urn:diagrams.loki3.com/BracketList"/>
    <dgm:cxn modelId="{3B7BA293-461D-4B5A-8EF7-B207C89B84C4}" srcId="{BAA96AD1-70E0-4BA9-AC9C-75628EC851F1}" destId="{DF1A43DF-D9DE-43BE-BBD6-A235834F6CDB}" srcOrd="0" destOrd="0" parTransId="{DCB3149C-EEFA-471A-A48B-CB418BFE9E98}" sibTransId="{8E6F7339-3DB8-45AA-A934-0B605A74BC47}"/>
    <dgm:cxn modelId="{B3148EA4-978F-48BA-B1AD-3DEAE7949FBF}" type="presOf" srcId="{E0BBC56B-9217-447F-9208-0D1104A5A375}" destId="{E319FAC7-A78E-4B85-BC30-435F983D3508}" srcOrd="0" destOrd="1" presId="urn:diagrams.loki3.com/BracketList"/>
    <dgm:cxn modelId="{FFED43AF-8981-45F7-9B52-560C33640B1A}" type="presOf" srcId="{E15482A8-8295-4F87-B293-43E45402BBB1}" destId="{E319FAC7-A78E-4B85-BC30-435F983D3508}" srcOrd="0" destOrd="3" presId="urn:diagrams.loki3.com/BracketList"/>
    <dgm:cxn modelId="{D7B9C9BB-C881-43E8-9D38-D9A6380C70D5}" srcId="{D18E7A67-A48F-488C-8E21-F60AC7DD27A1}" destId="{BAA96AD1-70E0-4BA9-AC9C-75628EC851F1}" srcOrd="0" destOrd="0" parTransId="{37627343-FBCF-4C8A-933F-332ABE143D39}" sibTransId="{5BF0EE4A-36E8-45AC-877E-5AE9311C1190}"/>
    <dgm:cxn modelId="{FFC41DDB-AD37-4A88-8D65-A9F69A9A54FC}" type="presOf" srcId="{DF1A43DF-D9DE-43BE-BBD6-A235834F6CDB}" destId="{E319FAC7-A78E-4B85-BC30-435F983D3508}" srcOrd="0" destOrd="0" presId="urn:diagrams.loki3.com/BracketList"/>
    <dgm:cxn modelId="{898F95E1-1861-409F-9747-DE9E9FF26B6D}" type="presOf" srcId="{A2E1A4AB-8C8D-477F-8B66-A798ED5A0CD0}" destId="{E319FAC7-A78E-4B85-BC30-435F983D3508}" srcOrd="0" destOrd="2" presId="urn:diagrams.loki3.com/BracketList"/>
    <dgm:cxn modelId="{94622EFF-FAD2-4A86-A91F-50EA55ACACA3}" srcId="{BAA96AD1-70E0-4BA9-AC9C-75628EC851F1}" destId="{E15482A8-8295-4F87-B293-43E45402BBB1}" srcOrd="3" destOrd="0" parTransId="{52594E21-05D2-4BBD-ABD3-7EA318514A64}" sibTransId="{0D018750-D772-4EE6-8BAB-28B6EAF34367}"/>
    <dgm:cxn modelId="{7556FDFB-CAAD-422E-98A9-ED797A14D2B3}" type="presParOf" srcId="{6156D898-358D-4D7C-BBFD-C422F2FFC5BB}" destId="{F4FD18B1-A864-47A0-AEA7-32AB6213BC5C}" srcOrd="0" destOrd="0" presId="urn:diagrams.loki3.com/BracketList"/>
    <dgm:cxn modelId="{94A8F75D-2A45-4044-96B0-89FF502F7366}" type="presParOf" srcId="{F4FD18B1-A864-47A0-AEA7-32AB6213BC5C}" destId="{97A3F839-774D-490D-9A07-689DCD9EAEB1}" srcOrd="0" destOrd="0" presId="urn:diagrams.loki3.com/BracketList"/>
    <dgm:cxn modelId="{7748E0F1-200D-46E6-9EE2-0B08975E0A88}" type="presParOf" srcId="{F4FD18B1-A864-47A0-AEA7-32AB6213BC5C}" destId="{FDF36FEE-55FA-4734-81C2-76489DF9060B}" srcOrd="1" destOrd="0" presId="urn:diagrams.loki3.com/BracketList"/>
    <dgm:cxn modelId="{7831D4DF-510F-4CFF-8A7F-4C1C1542BB44}" type="presParOf" srcId="{F4FD18B1-A864-47A0-AEA7-32AB6213BC5C}" destId="{8FF1D8F4-EE57-4947-BACF-7A1F710FB3B4}" srcOrd="2" destOrd="0" presId="urn:diagrams.loki3.com/BracketList"/>
    <dgm:cxn modelId="{BF15CAF8-C760-4137-AC43-EB4FBEEC83CF}" type="presParOf" srcId="{F4FD18B1-A864-47A0-AEA7-32AB6213BC5C}" destId="{E319FAC7-A78E-4B85-BC30-435F983D350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0100C0-463D-4DFC-B75E-CB0328459066}" type="doc">
      <dgm:prSet loTypeId="urn:diagrams.loki3.com/Bracke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AD1000-A3F5-4233-B25D-7B9ACBA303C9}">
      <dgm:prSet phldrT="[Text]" custT="1"/>
      <dgm:spPr/>
      <dgm:t>
        <a:bodyPr/>
        <a:lstStyle/>
        <a:p>
          <a:pPr algn="ctr"/>
          <a:r>
            <a:rPr lang="en-IN" sz="1800" b="1" i="0" u="none" strike="noStrike" dirty="0">
              <a:effectLst/>
              <a:latin typeface="Calibri" panose="020F0502020204030204" pitchFamily="34" charset="0"/>
            </a:rPr>
            <a:t>MSO Procurement </a:t>
          </a:r>
          <a:endParaRPr lang="en-US" sz="1800" b="1" dirty="0"/>
        </a:p>
      </dgm:t>
    </dgm:pt>
    <dgm:pt modelId="{EF2CA58F-B053-48DC-AD70-38A04695A16F}" type="parTrans" cxnId="{F845BA1E-29F2-435F-9F97-D902FEC694FE}">
      <dgm:prSet/>
      <dgm:spPr/>
      <dgm:t>
        <a:bodyPr/>
        <a:lstStyle/>
        <a:p>
          <a:pPr algn="l"/>
          <a:endParaRPr lang="en-US" sz="1800" b="1"/>
        </a:p>
      </dgm:t>
    </dgm:pt>
    <dgm:pt modelId="{20C869A6-0F8E-4A0F-8958-A8819DAFF6F3}" type="sibTrans" cxnId="{F845BA1E-29F2-435F-9F97-D902FEC694FE}">
      <dgm:prSet/>
      <dgm:spPr/>
      <dgm:t>
        <a:bodyPr/>
        <a:lstStyle/>
        <a:p>
          <a:pPr algn="l"/>
          <a:endParaRPr lang="en-US" sz="1800" b="1"/>
        </a:p>
      </dgm:t>
    </dgm:pt>
    <dgm:pt modelId="{47362DBB-1E4A-4BD6-AC25-0B7AA3754707}">
      <dgm:prSet phldrT="[Text]" custT="1"/>
      <dgm:spPr/>
      <dgm:t>
        <a:bodyPr/>
        <a:lstStyle/>
        <a:p>
          <a:pPr algn="l"/>
          <a:r>
            <a:rPr lang="en-IN" sz="1800" b="1" i="0" u="none" strike="noStrike">
              <a:effectLst/>
              <a:latin typeface="Calibri" panose="020F0502020204030204" pitchFamily="34" charset="0"/>
            </a:rPr>
            <a:t>Purchase Order /Approval</a:t>
          </a:r>
          <a:endParaRPr lang="en-US" sz="1800" b="1" dirty="0"/>
        </a:p>
      </dgm:t>
    </dgm:pt>
    <dgm:pt modelId="{F6BE46F1-ED78-434C-9A54-B375B0A4CB54}" type="parTrans" cxnId="{01127B06-54A6-4D9D-B2B6-A1BC521BB762}">
      <dgm:prSet/>
      <dgm:spPr/>
      <dgm:t>
        <a:bodyPr/>
        <a:lstStyle/>
        <a:p>
          <a:pPr algn="l"/>
          <a:endParaRPr lang="en-US" sz="1800" b="1"/>
        </a:p>
      </dgm:t>
    </dgm:pt>
    <dgm:pt modelId="{01D88A65-1388-4647-A859-7EAAD62CE93C}" type="sibTrans" cxnId="{01127B06-54A6-4D9D-B2B6-A1BC521BB762}">
      <dgm:prSet/>
      <dgm:spPr/>
      <dgm:t>
        <a:bodyPr/>
        <a:lstStyle/>
        <a:p>
          <a:pPr algn="l"/>
          <a:endParaRPr lang="en-US" sz="1800" b="1"/>
        </a:p>
      </dgm:t>
    </dgm:pt>
    <dgm:pt modelId="{FD74DE9C-6A39-44BA-BD3B-E761A43CF0F5}">
      <dgm:prSet phldrT="[Text]" custT="1"/>
      <dgm:spPr/>
      <dgm:t>
        <a:bodyPr/>
        <a:lstStyle/>
        <a:p>
          <a:pPr algn="l"/>
          <a:r>
            <a:rPr lang="en-IN" sz="1800" b="1" i="0" u="none" strike="noStrike">
              <a:effectLst/>
              <a:latin typeface="Calibri" panose="020F0502020204030204" pitchFamily="34" charset="0"/>
            </a:rPr>
            <a:t>Supplier Interface Desk</a:t>
          </a:r>
          <a:endParaRPr lang="en-US" sz="1800" b="1" dirty="0"/>
        </a:p>
      </dgm:t>
    </dgm:pt>
    <dgm:pt modelId="{EF6683C6-2D14-47C5-A752-3E852CCC4854}" type="parTrans" cxnId="{8CDB186D-D607-448E-BD67-D5B0D60D94AA}">
      <dgm:prSet/>
      <dgm:spPr/>
      <dgm:t>
        <a:bodyPr/>
        <a:lstStyle/>
        <a:p>
          <a:pPr algn="l"/>
          <a:endParaRPr lang="en-US" sz="1800" b="1"/>
        </a:p>
      </dgm:t>
    </dgm:pt>
    <dgm:pt modelId="{F6C029EE-0FA3-45EB-A219-D9F757983454}" type="sibTrans" cxnId="{8CDB186D-D607-448E-BD67-D5B0D60D94AA}">
      <dgm:prSet/>
      <dgm:spPr/>
      <dgm:t>
        <a:bodyPr/>
        <a:lstStyle/>
        <a:p>
          <a:pPr algn="l"/>
          <a:endParaRPr lang="en-US" sz="1800" b="1"/>
        </a:p>
      </dgm:t>
    </dgm:pt>
    <dgm:pt modelId="{EDB15B8A-085A-4415-8A8C-A11204389F69}">
      <dgm:prSet phldrT="[Text]" custT="1"/>
      <dgm:spPr/>
      <dgm:t>
        <a:bodyPr/>
        <a:lstStyle/>
        <a:p>
          <a:pPr algn="l"/>
          <a:r>
            <a:rPr lang="en-IN" sz="1800" b="1" i="0" u="none" strike="noStrike">
              <a:effectLst/>
              <a:latin typeface="Calibri" panose="020F0502020204030204" pitchFamily="34" charset="0"/>
            </a:rPr>
            <a:t>Challan Process</a:t>
          </a:r>
          <a:endParaRPr lang="en-US" sz="1800" b="1" dirty="0"/>
        </a:p>
      </dgm:t>
    </dgm:pt>
    <dgm:pt modelId="{30BA4EAA-0A90-450B-BE9D-E242584FA3C9}" type="parTrans" cxnId="{146CF4DA-4779-41C6-BA72-E874F3E6665E}">
      <dgm:prSet/>
      <dgm:spPr/>
      <dgm:t>
        <a:bodyPr/>
        <a:lstStyle/>
        <a:p>
          <a:pPr algn="l"/>
          <a:endParaRPr lang="en-US" sz="1800" b="1"/>
        </a:p>
      </dgm:t>
    </dgm:pt>
    <dgm:pt modelId="{56F10D5A-1BA3-412F-8A09-B931746B9B16}" type="sibTrans" cxnId="{146CF4DA-4779-41C6-BA72-E874F3E6665E}">
      <dgm:prSet/>
      <dgm:spPr/>
      <dgm:t>
        <a:bodyPr/>
        <a:lstStyle/>
        <a:p>
          <a:pPr algn="l"/>
          <a:endParaRPr lang="en-US" sz="1800" b="1"/>
        </a:p>
      </dgm:t>
    </dgm:pt>
    <dgm:pt modelId="{1272796C-816D-41B9-AFDA-A4A750C6BB9D}" type="pres">
      <dgm:prSet presAssocID="{B10100C0-463D-4DFC-B75E-CB0328459066}" presName="Name0" presStyleCnt="0">
        <dgm:presLayoutVars>
          <dgm:dir/>
          <dgm:animLvl val="lvl"/>
          <dgm:resizeHandles val="exact"/>
        </dgm:presLayoutVars>
      </dgm:prSet>
      <dgm:spPr/>
    </dgm:pt>
    <dgm:pt modelId="{5E28EF2E-F5EF-49DD-AF95-6DD1FEF36DB4}" type="pres">
      <dgm:prSet presAssocID="{F9AD1000-A3F5-4233-B25D-7B9ACBA303C9}" presName="linNode" presStyleCnt="0"/>
      <dgm:spPr/>
    </dgm:pt>
    <dgm:pt modelId="{8035218E-32E6-4EEF-BD25-E829452675AD}" type="pres">
      <dgm:prSet presAssocID="{F9AD1000-A3F5-4233-B25D-7B9ACBA303C9}" presName="parTx" presStyleLbl="revTx" presStyleIdx="0" presStyleCnt="1" custScaleX="165452">
        <dgm:presLayoutVars>
          <dgm:chMax val="1"/>
          <dgm:bulletEnabled val="1"/>
        </dgm:presLayoutVars>
      </dgm:prSet>
      <dgm:spPr/>
    </dgm:pt>
    <dgm:pt modelId="{EE5B9D3F-7054-4DD7-B277-3BDFAED211F7}" type="pres">
      <dgm:prSet presAssocID="{F9AD1000-A3F5-4233-B25D-7B9ACBA303C9}" presName="bracket" presStyleLbl="parChTrans1D1" presStyleIdx="0" presStyleCnt="1" custLinFactNeighborX="-80296"/>
      <dgm:spPr/>
    </dgm:pt>
    <dgm:pt modelId="{878D9711-D280-42E7-B5F7-FCDF7A2FFF95}" type="pres">
      <dgm:prSet presAssocID="{F9AD1000-A3F5-4233-B25D-7B9ACBA303C9}" presName="spH" presStyleCnt="0"/>
      <dgm:spPr/>
    </dgm:pt>
    <dgm:pt modelId="{89D9FCED-8D3F-4A4F-8B85-C4ABE2EBB2CA}" type="pres">
      <dgm:prSet presAssocID="{F9AD1000-A3F5-4233-B25D-7B9ACBA303C9}" presName="desTx" presStyleLbl="node1" presStyleIdx="0" presStyleCnt="1" custScaleX="122509">
        <dgm:presLayoutVars>
          <dgm:bulletEnabled val="1"/>
        </dgm:presLayoutVars>
      </dgm:prSet>
      <dgm:spPr/>
    </dgm:pt>
  </dgm:ptLst>
  <dgm:cxnLst>
    <dgm:cxn modelId="{01127B06-54A6-4D9D-B2B6-A1BC521BB762}" srcId="{F9AD1000-A3F5-4233-B25D-7B9ACBA303C9}" destId="{47362DBB-1E4A-4BD6-AC25-0B7AA3754707}" srcOrd="0" destOrd="0" parTransId="{F6BE46F1-ED78-434C-9A54-B375B0A4CB54}" sibTransId="{01D88A65-1388-4647-A859-7EAAD62CE93C}"/>
    <dgm:cxn modelId="{5CD60F16-CFE0-4D72-BBC2-07A5B7B63F05}" type="presOf" srcId="{47362DBB-1E4A-4BD6-AC25-0B7AA3754707}" destId="{89D9FCED-8D3F-4A4F-8B85-C4ABE2EBB2CA}" srcOrd="0" destOrd="0" presId="urn:diagrams.loki3.com/BracketList"/>
    <dgm:cxn modelId="{F845BA1E-29F2-435F-9F97-D902FEC694FE}" srcId="{B10100C0-463D-4DFC-B75E-CB0328459066}" destId="{F9AD1000-A3F5-4233-B25D-7B9ACBA303C9}" srcOrd="0" destOrd="0" parTransId="{EF2CA58F-B053-48DC-AD70-38A04695A16F}" sibTransId="{20C869A6-0F8E-4A0F-8958-A8819DAFF6F3}"/>
    <dgm:cxn modelId="{F8C9A227-BC49-46F2-8DB5-200625897D69}" type="presOf" srcId="{F9AD1000-A3F5-4233-B25D-7B9ACBA303C9}" destId="{8035218E-32E6-4EEF-BD25-E829452675AD}" srcOrd="0" destOrd="0" presId="urn:diagrams.loki3.com/BracketList"/>
    <dgm:cxn modelId="{8CDB186D-D607-448E-BD67-D5B0D60D94AA}" srcId="{F9AD1000-A3F5-4233-B25D-7B9ACBA303C9}" destId="{FD74DE9C-6A39-44BA-BD3B-E761A43CF0F5}" srcOrd="1" destOrd="0" parTransId="{EF6683C6-2D14-47C5-A752-3E852CCC4854}" sibTransId="{F6C029EE-0FA3-45EB-A219-D9F757983454}"/>
    <dgm:cxn modelId="{4BE35A6E-9985-4E75-A3A3-EAC8ADF4EA0F}" type="presOf" srcId="{EDB15B8A-085A-4415-8A8C-A11204389F69}" destId="{89D9FCED-8D3F-4A4F-8B85-C4ABE2EBB2CA}" srcOrd="0" destOrd="2" presId="urn:diagrams.loki3.com/BracketList"/>
    <dgm:cxn modelId="{9604CE57-E782-45C5-A554-3F17F3A67FCC}" type="presOf" srcId="{FD74DE9C-6A39-44BA-BD3B-E761A43CF0F5}" destId="{89D9FCED-8D3F-4A4F-8B85-C4ABE2EBB2CA}" srcOrd="0" destOrd="1" presId="urn:diagrams.loki3.com/BracketList"/>
    <dgm:cxn modelId="{146CF4DA-4779-41C6-BA72-E874F3E6665E}" srcId="{F9AD1000-A3F5-4233-B25D-7B9ACBA303C9}" destId="{EDB15B8A-085A-4415-8A8C-A11204389F69}" srcOrd="2" destOrd="0" parTransId="{30BA4EAA-0A90-450B-BE9D-E242584FA3C9}" sibTransId="{56F10D5A-1BA3-412F-8A09-B931746B9B16}"/>
    <dgm:cxn modelId="{FDAF53E9-A4A0-43B0-B2C4-328CCD7AF7BA}" type="presOf" srcId="{B10100C0-463D-4DFC-B75E-CB0328459066}" destId="{1272796C-816D-41B9-AFDA-A4A750C6BB9D}" srcOrd="0" destOrd="0" presId="urn:diagrams.loki3.com/BracketList"/>
    <dgm:cxn modelId="{E1F53A93-2B81-48F6-8E1C-4D1EF79D335B}" type="presParOf" srcId="{1272796C-816D-41B9-AFDA-A4A750C6BB9D}" destId="{5E28EF2E-F5EF-49DD-AF95-6DD1FEF36DB4}" srcOrd="0" destOrd="0" presId="urn:diagrams.loki3.com/BracketList"/>
    <dgm:cxn modelId="{3EEAAD3A-77E4-4EB7-8DF7-F67FE491EE2E}" type="presParOf" srcId="{5E28EF2E-F5EF-49DD-AF95-6DD1FEF36DB4}" destId="{8035218E-32E6-4EEF-BD25-E829452675AD}" srcOrd="0" destOrd="0" presId="urn:diagrams.loki3.com/BracketList"/>
    <dgm:cxn modelId="{25AC2855-0753-403C-B7B3-15847E78CC2C}" type="presParOf" srcId="{5E28EF2E-F5EF-49DD-AF95-6DD1FEF36DB4}" destId="{EE5B9D3F-7054-4DD7-B277-3BDFAED211F7}" srcOrd="1" destOrd="0" presId="urn:diagrams.loki3.com/BracketList"/>
    <dgm:cxn modelId="{8A7DB712-FB92-4F8D-AFBC-31DF922E966E}" type="presParOf" srcId="{5E28EF2E-F5EF-49DD-AF95-6DD1FEF36DB4}" destId="{878D9711-D280-42E7-B5F7-FCDF7A2FFF95}" srcOrd="2" destOrd="0" presId="urn:diagrams.loki3.com/BracketList"/>
    <dgm:cxn modelId="{70E45644-D802-44F2-A374-C5C8640A2761}" type="presParOf" srcId="{5E28EF2E-F5EF-49DD-AF95-6DD1FEF36DB4}" destId="{89D9FCED-8D3F-4A4F-8B85-C4ABE2EBB2C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0100C0-463D-4DFC-B75E-CB0328459066}" type="doc">
      <dgm:prSet loTypeId="urn:diagrams.loki3.com/BracketList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F9AD1000-A3F5-4233-B25D-7B9ACBA303C9}">
      <dgm:prSet phldrT="[Text]" custT="1"/>
      <dgm:spPr/>
      <dgm:t>
        <a:bodyPr/>
        <a:lstStyle/>
        <a:p>
          <a:pPr algn="ctr"/>
          <a:r>
            <a:rPr lang="en-IN" sz="1800" b="1" i="0" u="none" strike="noStrike" dirty="0">
              <a:effectLst/>
              <a:latin typeface="Calibri" panose="020F0502020204030204" pitchFamily="34" charset="0"/>
            </a:rPr>
            <a:t>Inventory</a:t>
          </a:r>
          <a:endParaRPr lang="en-US" sz="1800" b="1" dirty="0"/>
        </a:p>
      </dgm:t>
    </dgm:pt>
    <dgm:pt modelId="{EF2CA58F-B053-48DC-AD70-38A04695A16F}" type="parTrans" cxnId="{F845BA1E-29F2-435F-9F97-D902FEC694FE}">
      <dgm:prSet/>
      <dgm:spPr/>
      <dgm:t>
        <a:bodyPr/>
        <a:lstStyle/>
        <a:p>
          <a:pPr algn="l"/>
          <a:endParaRPr lang="en-US" sz="1800" b="1"/>
        </a:p>
      </dgm:t>
    </dgm:pt>
    <dgm:pt modelId="{20C869A6-0F8E-4A0F-8958-A8819DAFF6F3}" type="sibTrans" cxnId="{F845BA1E-29F2-435F-9F97-D902FEC694FE}">
      <dgm:prSet/>
      <dgm:spPr/>
      <dgm:t>
        <a:bodyPr/>
        <a:lstStyle/>
        <a:p>
          <a:pPr algn="l"/>
          <a:endParaRPr lang="en-US" sz="1800" b="1"/>
        </a:p>
      </dgm:t>
    </dgm:pt>
    <dgm:pt modelId="{47362DBB-1E4A-4BD6-AC25-0B7AA3754707}">
      <dgm:prSet phldrT="[Text]" custT="1"/>
      <dgm:spPr/>
      <dgm:t>
        <a:bodyPr/>
        <a:lstStyle/>
        <a:p>
          <a:pPr algn="l"/>
          <a:r>
            <a:rPr lang="en-IN" sz="1800" b="1" i="0" u="none" strike="noStrike" kern="1200">
              <a:effectLst/>
              <a:latin typeface="Calibri" panose="020F0502020204030204" pitchFamily="34" charset="0"/>
            </a:rPr>
            <a:t>Release Order Offline</a:t>
          </a:r>
          <a:endParaRPr lang="en-US" sz="1800" b="1" kern="1200" dirty="0"/>
        </a:p>
      </dgm:t>
    </dgm:pt>
    <dgm:pt modelId="{F6BE46F1-ED78-434C-9A54-B375B0A4CB54}" type="parTrans" cxnId="{01127B06-54A6-4D9D-B2B6-A1BC521BB762}">
      <dgm:prSet/>
      <dgm:spPr/>
      <dgm:t>
        <a:bodyPr/>
        <a:lstStyle/>
        <a:p>
          <a:pPr algn="l"/>
          <a:endParaRPr lang="en-US" sz="1800" b="1"/>
        </a:p>
      </dgm:t>
    </dgm:pt>
    <dgm:pt modelId="{01D88A65-1388-4647-A859-7EAAD62CE93C}" type="sibTrans" cxnId="{01127B06-54A6-4D9D-B2B6-A1BC521BB762}">
      <dgm:prSet/>
      <dgm:spPr/>
      <dgm:t>
        <a:bodyPr/>
        <a:lstStyle/>
        <a:p>
          <a:pPr algn="l"/>
          <a:endParaRPr lang="en-US" sz="1800" b="1"/>
        </a:p>
      </dgm:t>
    </dgm:pt>
    <dgm:pt modelId="{FD74DE9C-6A39-44BA-BD3B-E761A43CF0F5}">
      <dgm:prSet phldrT="[Text]" custT="1"/>
      <dgm:spPr/>
      <dgm:t>
        <a:bodyPr/>
        <a:lstStyle/>
        <a:p>
          <a:pPr algn="l"/>
          <a:r>
            <a:rPr lang="en-IN" sz="1800" b="1" i="0" u="none" strike="noStrike" kern="1200" dirty="0">
              <a:effectLst/>
              <a:latin typeface="Calibri" panose="020F0502020204030204" pitchFamily="34" charset="0"/>
            </a:rPr>
            <a:t>Release Order Approval</a:t>
          </a:r>
          <a:endParaRPr lang="en-US" sz="1800" b="1" kern="1200" dirty="0"/>
        </a:p>
      </dgm:t>
    </dgm:pt>
    <dgm:pt modelId="{EF6683C6-2D14-47C5-A752-3E852CCC4854}" type="parTrans" cxnId="{8CDB186D-D607-448E-BD67-D5B0D60D94AA}">
      <dgm:prSet/>
      <dgm:spPr/>
      <dgm:t>
        <a:bodyPr/>
        <a:lstStyle/>
        <a:p>
          <a:pPr algn="l"/>
          <a:endParaRPr lang="en-US" sz="1800" b="1"/>
        </a:p>
      </dgm:t>
    </dgm:pt>
    <dgm:pt modelId="{F6C029EE-0FA3-45EB-A219-D9F757983454}" type="sibTrans" cxnId="{8CDB186D-D607-448E-BD67-D5B0D60D94AA}">
      <dgm:prSet/>
      <dgm:spPr/>
      <dgm:t>
        <a:bodyPr/>
        <a:lstStyle/>
        <a:p>
          <a:pPr algn="l"/>
          <a:endParaRPr lang="en-US" sz="1800" b="1"/>
        </a:p>
      </dgm:t>
    </dgm:pt>
    <dgm:pt modelId="{22086C3F-BBFA-426B-81CA-68E041CDB88D}">
      <dgm:prSet phldrT="[Text]" custT="1"/>
      <dgm:spPr/>
      <dgm:t>
        <a:bodyPr/>
        <a:lstStyle/>
        <a:p>
          <a:pPr algn="l"/>
          <a:r>
            <a:rPr lang="en-US" sz="1800" b="1" i="0" u="none" strike="noStrike" kern="1200" dirty="0">
              <a:solidFill>
                <a:srgbClr val="FFFFFF"/>
              </a:solidFill>
              <a:effectLst/>
              <a:latin typeface="Calibri" panose="020F0502020204030204" pitchFamily="34" charset="0"/>
              <a:ea typeface="+mn-ea"/>
              <a:cs typeface="+mn-cs"/>
            </a:rPr>
            <a:t>Item Wise Drug Transfer Order </a:t>
          </a:r>
        </a:p>
      </dgm:t>
    </dgm:pt>
    <dgm:pt modelId="{BD2F96F3-2C2A-4030-BC33-BF1E51F3D292}" type="parTrans" cxnId="{B65EA7CB-FA95-4279-918F-B2B92E0ECB90}">
      <dgm:prSet/>
      <dgm:spPr/>
      <dgm:t>
        <a:bodyPr/>
        <a:lstStyle/>
        <a:p>
          <a:endParaRPr lang="en-IN"/>
        </a:p>
      </dgm:t>
    </dgm:pt>
    <dgm:pt modelId="{B5C98B96-B0A6-4918-8003-BBB963CC56FF}" type="sibTrans" cxnId="{B65EA7CB-FA95-4279-918F-B2B92E0ECB90}">
      <dgm:prSet/>
      <dgm:spPr/>
      <dgm:t>
        <a:bodyPr/>
        <a:lstStyle/>
        <a:p>
          <a:endParaRPr lang="en-IN"/>
        </a:p>
      </dgm:t>
    </dgm:pt>
    <dgm:pt modelId="{1272796C-816D-41B9-AFDA-A4A750C6BB9D}" type="pres">
      <dgm:prSet presAssocID="{B10100C0-463D-4DFC-B75E-CB0328459066}" presName="Name0" presStyleCnt="0">
        <dgm:presLayoutVars>
          <dgm:dir/>
          <dgm:animLvl val="lvl"/>
          <dgm:resizeHandles val="exact"/>
        </dgm:presLayoutVars>
      </dgm:prSet>
      <dgm:spPr/>
    </dgm:pt>
    <dgm:pt modelId="{5E28EF2E-F5EF-49DD-AF95-6DD1FEF36DB4}" type="pres">
      <dgm:prSet presAssocID="{F9AD1000-A3F5-4233-B25D-7B9ACBA303C9}" presName="linNode" presStyleCnt="0"/>
      <dgm:spPr/>
    </dgm:pt>
    <dgm:pt modelId="{8035218E-32E6-4EEF-BD25-E829452675AD}" type="pres">
      <dgm:prSet presAssocID="{F9AD1000-A3F5-4233-B25D-7B9ACBA303C9}" presName="parTx" presStyleLbl="revTx" presStyleIdx="0" presStyleCnt="1" custScaleX="165452">
        <dgm:presLayoutVars>
          <dgm:chMax val="1"/>
          <dgm:bulletEnabled val="1"/>
        </dgm:presLayoutVars>
      </dgm:prSet>
      <dgm:spPr/>
    </dgm:pt>
    <dgm:pt modelId="{EE5B9D3F-7054-4DD7-B277-3BDFAED211F7}" type="pres">
      <dgm:prSet presAssocID="{F9AD1000-A3F5-4233-B25D-7B9ACBA303C9}" presName="bracket" presStyleLbl="parChTrans1D1" presStyleIdx="0" presStyleCnt="1" custLinFactNeighborX="-80296"/>
      <dgm:spPr/>
    </dgm:pt>
    <dgm:pt modelId="{878D9711-D280-42E7-B5F7-FCDF7A2FFF95}" type="pres">
      <dgm:prSet presAssocID="{F9AD1000-A3F5-4233-B25D-7B9ACBA303C9}" presName="spH" presStyleCnt="0"/>
      <dgm:spPr/>
    </dgm:pt>
    <dgm:pt modelId="{89D9FCED-8D3F-4A4F-8B85-C4ABE2EBB2CA}" type="pres">
      <dgm:prSet presAssocID="{F9AD1000-A3F5-4233-B25D-7B9ACBA303C9}" presName="desTx" presStyleLbl="node1" presStyleIdx="0" presStyleCnt="1" custScaleX="122509">
        <dgm:presLayoutVars>
          <dgm:bulletEnabled val="1"/>
        </dgm:presLayoutVars>
      </dgm:prSet>
      <dgm:spPr/>
    </dgm:pt>
  </dgm:ptLst>
  <dgm:cxnLst>
    <dgm:cxn modelId="{01127B06-54A6-4D9D-B2B6-A1BC521BB762}" srcId="{F9AD1000-A3F5-4233-B25D-7B9ACBA303C9}" destId="{47362DBB-1E4A-4BD6-AC25-0B7AA3754707}" srcOrd="0" destOrd="0" parTransId="{F6BE46F1-ED78-434C-9A54-B375B0A4CB54}" sibTransId="{01D88A65-1388-4647-A859-7EAAD62CE93C}"/>
    <dgm:cxn modelId="{5CD60F16-CFE0-4D72-BBC2-07A5B7B63F05}" type="presOf" srcId="{47362DBB-1E4A-4BD6-AC25-0B7AA3754707}" destId="{89D9FCED-8D3F-4A4F-8B85-C4ABE2EBB2CA}" srcOrd="0" destOrd="0" presId="urn:diagrams.loki3.com/BracketList"/>
    <dgm:cxn modelId="{F845BA1E-29F2-435F-9F97-D902FEC694FE}" srcId="{B10100C0-463D-4DFC-B75E-CB0328459066}" destId="{F9AD1000-A3F5-4233-B25D-7B9ACBA303C9}" srcOrd="0" destOrd="0" parTransId="{EF2CA58F-B053-48DC-AD70-38A04695A16F}" sibTransId="{20C869A6-0F8E-4A0F-8958-A8819DAFF6F3}"/>
    <dgm:cxn modelId="{F8C9A227-BC49-46F2-8DB5-200625897D69}" type="presOf" srcId="{F9AD1000-A3F5-4233-B25D-7B9ACBA303C9}" destId="{8035218E-32E6-4EEF-BD25-E829452675AD}" srcOrd="0" destOrd="0" presId="urn:diagrams.loki3.com/BracketList"/>
    <dgm:cxn modelId="{8CDB186D-D607-448E-BD67-D5B0D60D94AA}" srcId="{F9AD1000-A3F5-4233-B25D-7B9ACBA303C9}" destId="{FD74DE9C-6A39-44BA-BD3B-E761A43CF0F5}" srcOrd="1" destOrd="0" parTransId="{EF6683C6-2D14-47C5-A752-3E852CCC4854}" sibTransId="{F6C029EE-0FA3-45EB-A219-D9F757983454}"/>
    <dgm:cxn modelId="{7C06364D-E141-4033-AB24-FE96FDBC225A}" type="presOf" srcId="{22086C3F-BBFA-426B-81CA-68E041CDB88D}" destId="{89D9FCED-8D3F-4A4F-8B85-C4ABE2EBB2CA}" srcOrd="0" destOrd="2" presId="urn:diagrams.loki3.com/BracketList"/>
    <dgm:cxn modelId="{9604CE57-E782-45C5-A554-3F17F3A67FCC}" type="presOf" srcId="{FD74DE9C-6A39-44BA-BD3B-E761A43CF0F5}" destId="{89D9FCED-8D3F-4A4F-8B85-C4ABE2EBB2CA}" srcOrd="0" destOrd="1" presId="urn:diagrams.loki3.com/BracketList"/>
    <dgm:cxn modelId="{B65EA7CB-FA95-4279-918F-B2B92E0ECB90}" srcId="{F9AD1000-A3F5-4233-B25D-7B9ACBA303C9}" destId="{22086C3F-BBFA-426B-81CA-68E041CDB88D}" srcOrd="2" destOrd="0" parTransId="{BD2F96F3-2C2A-4030-BC33-BF1E51F3D292}" sibTransId="{B5C98B96-B0A6-4918-8003-BBB963CC56FF}"/>
    <dgm:cxn modelId="{FDAF53E9-A4A0-43B0-B2C4-328CCD7AF7BA}" type="presOf" srcId="{B10100C0-463D-4DFC-B75E-CB0328459066}" destId="{1272796C-816D-41B9-AFDA-A4A750C6BB9D}" srcOrd="0" destOrd="0" presId="urn:diagrams.loki3.com/BracketList"/>
    <dgm:cxn modelId="{E1F53A93-2B81-48F6-8E1C-4D1EF79D335B}" type="presParOf" srcId="{1272796C-816D-41B9-AFDA-A4A750C6BB9D}" destId="{5E28EF2E-F5EF-49DD-AF95-6DD1FEF36DB4}" srcOrd="0" destOrd="0" presId="urn:diagrams.loki3.com/BracketList"/>
    <dgm:cxn modelId="{3EEAAD3A-77E4-4EB7-8DF7-F67FE491EE2E}" type="presParOf" srcId="{5E28EF2E-F5EF-49DD-AF95-6DD1FEF36DB4}" destId="{8035218E-32E6-4EEF-BD25-E829452675AD}" srcOrd="0" destOrd="0" presId="urn:diagrams.loki3.com/BracketList"/>
    <dgm:cxn modelId="{25AC2855-0753-403C-B7B3-15847E78CC2C}" type="presParOf" srcId="{5E28EF2E-F5EF-49DD-AF95-6DD1FEF36DB4}" destId="{EE5B9D3F-7054-4DD7-B277-3BDFAED211F7}" srcOrd="1" destOrd="0" presId="urn:diagrams.loki3.com/BracketList"/>
    <dgm:cxn modelId="{8A7DB712-FB92-4F8D-AFBC-31DF922E966E}" type="presParOf" srcId="{5E28EF2E-F5EF-49DD-AF95-6DD1FEF36DB4}" destId="{878D9711-D280-42E7-B5F7-FCDF7A2FFF95}" srcOrd="2" destOrd="0" presId="urn:diagrams.loki3.com/BracketList"/>
    <dgm:cxn modelId="{70E45644-D802-44F2-A374-C5C8640A2761}" type="presParOf" srcId="{5E28EF2E-F5EF-49DD-AF95-6DD1FEF36DB4}" destId="{89D9FCED-8D3F-4A4F-8B85-C4ABE2EBB2C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8E7A67-A48F-488C-8E21-F60AC7DD27A1}" type="doc">
      <dgm:prSet loTypeId="urn:diagrams.loki3.com/Bracket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F1A43DF-D9DE-43BE-BBD6-A235834F6CDB}">
      <dgm:prSet phldrT="[Text]" custT="1"/>
      <dgm:spPr/>
      <dgm:t>
        <a:bodyPr/>
        <a:lstStyle/>
        <a:p>
          <a:r>
            <a:rPr lang="en-IN" sz="1600" b="1" i="0" u="none" strike="noStrike">
              <a:effectLst/>
              <a:latin typeface="Calibri" panose="020F0502020204030204" pitchFamily="34" charset="0"/>
            </a:rPr>
            <a:t>Tender / RC View</a:t>
          </a:r>
          <a:endParaRPr lang="en-US" sz="1600" b="1" dirty="0"/>
        </a:p>
      </dgm:t>
    </dgm:pt>
    <dgm:pt modelId="{DCB3149C-EEFA-471A-A48B-CB418BFE9E98}" type="parTrans" cxnId="{3B7BA293-461D-4B5A-8EF7-B207C89B84C4}">
      <dgm:prSet/>
      <dgm:spPr/>
      <dgm:t>
        <a:bodyPr/>
        <a:lstStyle/>
        <a:p>
          <a:endParaRPr lang="en-US" sz="1600" b="1"/>
        </a:p>
      </dgm:t>
    </dgm:pt>
    <dgm:pt modelId="{8E6F7339-3DB8-45AA-A934-0B605A74BC47}" type="sibTrans" cxnId="{3B7BA293-461D-4B5A-8EF7-B207C89B84C4}">
      <dgm:prSet/>
      <dgm:spPr/>
      <dgm:t>
        <a:bodyPr/>
        <a:lstStyle/>
        <a:p>
          <a:endParaRPr lang="en-US" sz="1600" b="1"/>
        </a:p>
      </dgm:t>
    </dgm:pt>
    <dgm:pt modelId="{BAA96AD1-70E0-4BA9-AC9C-75628EC851F1}">
      <dgm:prSet phldrT="[Text]" custT="1"/>
      <dgm:spPr/>
      <dgm:t>
        <a:bodyPr/>
        <a:lstStyle/>
        <a:p>
          <a:pPr algn="ctr"/>
          <a:r>
            <a:rPr lang="en-IN" sz="1600" b="1" i="0" u="none" strike="noStrike" dirty="0">
              <a:effectLst/>
              <a:latin typeface="Calibri" panose="020F0502020204030204" pitchFamily="34" charset="0"/>
            </a:rPr>
            <a:t>CMSS</a:t>
          </a:r>
          <a:endParaRPr lang="en-US" sz="1600" b="1" dirty="0"/>
        </a:p>
      </dgm:t>
    </dgm:pt>
    <dgm:pt modelId="{5BF0EE4A-36E8-45AC-877E-5AE9311C1190}" type="sibTrans" cxnId="{D7B9C9BB-C881-43E8-9D38-D9A6380C70D5}">
      <dgm:prSet/>
      <dgm:spPr/>
      <dgm:t>
        <a:bodyPr/>
        <a:lstStyle/>
        <a:p>
          <a:endParaRPr lang="en-US" sz="1600" b="1"/>
        </a:p>
      </dgm:t>
    </dgm:pt>
    <dgm:pt modelId="{37627343-FBCF-4C8A-933F-332ABE143D39}" type="parTrans" cxnId="{D7B9C9BB-C881-43E8-9D38-D9A6380C70D5}">
      <dgm:prSet/>
      <dgm:spPr/>
      <dgm:t>
        <a:bodyPr/>
        <a:lstStyle/>
        <a:p>
          <a:endParaRPr lang="en-US" sz="1600" b="1"/>
        </a:p>
      </dgm:t>
    </dgm:pt>
    <dgm:pt modelId="{E0BBC56B-9217-447F-9208-0D1104A5A375}">
      <dgm:prSet phldrT="[Text]" custT="1"/>
      <dgm:spPr/>
      <dgm:t>
        <a:bodyPr/>
        <a:lstStyle/>
        <a:p>
          <a:r>
            <a:rPr lang="en-IN" sz="1600" b="1" i="0" u="none" strike="noStrike">
              <a:effectLst/>
              <a:latin typeface="Calibri" panose="020F0502020204030204" pitchFamily="34" charset="0"/>
            </a:rPr>
            <a:t>Drug Inventory View</a:t>
          </a:r>
          <a:endParaRPr lang="en-US" sz="1600" b="1" dirty="0"/>
        </a:p>
      </dgm:t>
    </dgm:pt>
    <dgm:pt modelId="{515471CC-90A4-4602-BD98-0951EAB61CD2}" type="parTrans" cxnId="{E225E278-DA33-4DC0-A4A6-7154848F75E1}">
      <dgm:prSet/>
      <dgm:spPr/>
      <dgm:t>
        <a:bodyPr/>
        <a:lstStyle/>
        <a:p>
          <a:endParaRPr lang="en-US" sz="1600" b="1"/>
        </a:p>
      </dgm:t>
    </dgm:pt>
    <dgm:pt modelId="{EB51900C-A395-4796-B22C-398F1A455112}" type="sibTrans" cxnId="{E225E278-DA33-4DC0-A4A6-7154848F75E1}">
      <dgm:prSet/>
      <dgm:spPr/>
      <dgm:t>
        <a:bodyPr/>
        <a:lstStyle/>
        <a:p>
          <a:endParaRPr lang="en-US" sz="1600" b="1"/>
        </a:p>
      </dgm:t>
    </dgm:pt>
    <dgm:pt modelId="{A2E1A4AB-8C8D-477F-8B66-A798ED5A0CD0}">
      <dgm:prSet phldrT="[Text]" custT="1"/>
      <dgm:spPr/>
      <dgm:t>
        <a:bodyPr/>
        <a:lstStyle/>
        <a:p>
          <a:r>
            <a:rPr lang="en-IN" sz="1600" b="1" i="0" u="none" strike="noStrike">
              <a:effectLst/>
              <a:latin typeface="Calibri" panose="020F0502020204030204" pitchFamily="34" charset="0"/>
            </a:rPr>
            <a:t>Purchase Order /Challan View</a:t>
          </a:r>
          <a:endParaRPr lang="en-US" sz="1600" b="1" dirty="0"/>
        </a:p>
      </dgm:t>
    </dgm:pt>
    <dgm:pt modelId="{DAF02F74-3F55-4DB3-A455-393F92EF45A7}" type="parTrans" cxnId="{5BA5257D-F61D-4B8E-91BD-3FE46A5CEE60}">
      <dgm:prSet/>
      <dgm:spPr/>
      <dgm:t>
        <a:bodyPr/>
        <a:lstStyle/>
        <a:p>
          <a:endParaRPr lang="en-US" sz="1600" b="1"/>
        </a:p>
      </dgm:t>
    </dgm:pt>
    <dgm:pt modelId="{1A37367C-50DA-40E7-928C-9F5DCFE92FE9}" type="sibTrans" cxnId="{5BA5257D-F61D-4B8E-91BD-3FE46A5CEE60}">
      <dgm:prSet/>
      <dgm:spPr/>
      <dgm:t>
        <a:bodyPr/>
        <a:lstStyle/>
        <a:p>
          <a:endParaRPr lang="en-US" sz="1600" b="1"/>
        </a:p>
      </dgm:t>
    </dgm:pt>
    <dgm:pt modelId="{E15482A8-8295-4F87-B293-43E45402BBB1}">
      <dgm:prSet phldrT="[Text]" custT="1"/>
      <dgm:spPr/>
      <dgm:t>
        <a:bodyPr/>
        <a:lstStyle/>
        <a:p>
          <a:r>
            <a:rPr lang="en-IN" sz="1600" b="1" i="0" u="none" strike="noStrike">
              <a:effectLst/>
              <a:latin typeface="Calibri" panose="020F0502020204030204" pitchFamily="34" charset="0"/>
            </a:rPr>
            <a:t>QC Status View</a:t>
          </a:r>
          <a:endParaRPr lang="en-US" sz="1600" b="1" dirty="0"/>
        </a:p>
      </dgm:t>
    </dgm:pt>
    <dgm:pt modelId="{52594E21-05D2-4BBD-ABD3-7EA318514A64}" type="parTrans" cxnId="{94622EFF-FAD2-4A86-A91F-50EA55ACACA3}">
      <dgm:prSet/>
      <dgm:spPr/>
      <dgm:t>
        <a:bodyPr/>
        <a:lstStyle/>
        <a:p>
          <a:endParaRPr lang="en-US" sz="1600" b="1"/>
        </a:p>
      </dgm:t>
    </dgm:pt>
    <dgm:pt modelId="{0D018750-D772-4EE6-8BAB-28B6EAF34367}" type="sibTrans" cxnId="{94622EFF-FAD2-4A86-A91F-50EA55ACACA3}">
      <dgm:prSet/>
      <dgm:spPr/>
      <dgm:t>
        <a:bodyPr/>
        <a:lstStyle/>
        <a:p>
          <a:endParaRPr lang="en-US" sz="1600" b="1"/>
        </a:p>
      </dgm:t>
    </dgm:pt>
    <dgm:pt modelId="{6156D898-358D-4D7C-BBFD-C422F2FFC5BB}" type="pres">
      <dgm:prSet presAssocID="{D18E7A67-A48F-488C-8E21-F60AC7DD27A1}" presName="Name0" presStyleCnt="0">
        <dgm:presLayoutVars>
          <dgm:dir/>
          <dgm:animLvl val="lvl"/>
          <dgm:resizeHandles val="exact"/>
        </dgm:presLayoutVars>
      </dgm:prSet>
      <dgm:spPr/>
    </dgm:pt>
    <dgm:pt modelId="{F4FD18B1-A864-47A0-AEA7-32AB6213BC5C}" type="pres">
      <dgm:prSet presAssocID="{BAA96AD1-70E0-4BA9-AC9C-75628EC851F1}" presName="linNode" presStyleCnt="0"/>
      <dgm:spPr/>
    </dgm:pt>
    <dgm:pt modelId="{97A3F839-774D-490D-9A07-689DCD9EAEB1}" type="pres">
      <dgm:prSet presAssocID="{BAA96AD1-70E0-4BA9-AC9C-75628EC851F1}" presName="parTx" presStyleLbl="revTx" presStyleIdx="0" presStyleCnt="1">
        <dgm:presLayoutVars>
          <dgm:chMax val="1"/>
          <dgm:bulletEnabled val="1"/>
        </dgm:presLayoutVars>
      </dgm:prSet>
      <dgm:spPr/>
    </dgm:pt>
    <dgm:pt modelId="{FDF36FEE-55FA-4734-81C2-76489DF9060B}" type="pres">
      <dgm:prSet presAssocID="{BAA96AD1-70E0-4BA9-AC9C-75628EC851F1}" presName="bracket" presStyleLbl="parChTrans1D1" presStyleIdx="0" presStyleCnt="1" custLinFactNeighborX="24152"/>
      <dgm:spPr/>
    </dgm:pt>
    <dgm:pt modelId="{8FF1D8F4-EE57-4947-BACF-7A1F710FB3B4}" type="pres">
      <dgm:prSet presAssocID="{BAA96AD1-70E0-4BA9-AC9C-75628EC851F1}" presName="spH" presStyleCnt="0"/>
      <dgm:spPr/>
    </dgm:pt>
    <dgm:pt modelId="{E319FAC7-A78E-4B85-BC30-435F983D3508}" type="pres">
      <dgm:prSet presAssocID="{BAA96AD1-70E0-4BA9-AC9C-75628EC851F1}" presName="desTx" presStyleLbl="node1" presStyleIdx="0" presStyleCnt="1" custLinFactNeighborX="63680" custLinFactNeighborY="52068">
        <dgm:presLayoutVars>
          <dgm:bulletEnabled val="1"/>
        </dgm:presLayoutVars>
      </dgm:prSet>
      <dgm:spPr/>
    </dgm:pt>
  </dgm:ptLst>
  <dgm:cxnLst>
    <dgm:cxn modelId="{D360494F-1CE7-4E7F-94BD-C302D26A126D}" type="presOf" srcId="{D18E7A67-A48F-488C-8E21-F60AC7DD27A1}" destId="{6156D898-358D-4D7C-BBFD-C422F2FFC5BB}" srcOrd="0" destOrd="0" presId="urn:diagrams.loki3.com/BracketList"/>
    <dgm:cxn modelId="{E225E278-DA33-4DC0-A4A6-7154848F75E1}" srcId="{BAA96AD1-70E0-4BA9-AC9C-75628EC851F1}" destId="{E0BBC56B-9217-447F-9208-0D1104A5A375}" srcOrd="1" destOrd="0" parTransId="{515471CC-90A4-4602-BD98-0951EAB61CD2}" sibTransId="{EB51900C-A395-4796-B22C-398F1A455112}"/>
    <dgm:cxn modelId="{5BA5257D-F61D-4B8E-91BD-3FE46A5CEE60}" srcId="{BAA96AD1-70E0-4BA9-AC9C-75628EC851F1}" destId="{A2E1A4AB-8C8D-477F-8B66-A798ED5A0CD0}" srcOrd="2" destOrd="0" parTransId="{DAF02F74-3F55-4DB3-A455-393F92EF45A7}" sibTransId="{1A37367C-50DA-40E7-928C-9F5DCFE92FE9}"/>
    <dgm:cxn modelId="{B31AB28F-A135-4F02-8EE4-ABE906FA46F7}" type="presOf" srcId="{BAA96AD1-70E0-4BA9-AC9C-75628EC851F1}" destId="{97A3F839-774D-490D-9A07-689DCD9EAEB1}" srcOrd="0" destOrd="0" presId="urn:diagrams.loki3.com/BracketList"/>
    <dgm:cxn modelId="{3B7BA293-461D-4B5A-8EF7-B207C89B84C4}" srcId="{BAA96AD1-70E0-4BA9-AC9C-75628EC851F1}" destId="{DF1A43DF-D9DE-43BE-BBD6-A235834F6CDB}" srcOrd="0" destOrd="0" parTransId="{DCB3149C-EEFA-471A-A48B-CB418BFE9E98}" sibTransId="{8E6F7339-3DB8-45AA-A934-0B605A74BC47}"/>
    <dgm:cxn modelId="{B3148EA4-978F-48BA-B1AD-3DEAE7949FBF}" type="presOf" srcId="{E0BBC56B-9217-447F-9208-0D1104A5A375}" destId="{E319FAC7-A78E-4B85-BC30-435F983D3508}" srcOrd="0" destOrd="1" presId="urn:diagrams.loki3.com/BracketList"/>
    <dgm:cxn modelId="{FFED43AF-8981-45F7-9B52-560C33640B1A}" type="presOf" srcId="{E15482A8-8295-4F87-B293-43E45402BBB1}" destId="{E319FAC7-A78E-4B85-BC30-435F983D3508}" srcOrd="0" destOrd="3" presId="urn:diagrams.loki3.com/BracketList"/>
    <dgm:cxn modelId="{D7B9C9BB-C881-43E8-9D38-D9A6380C70D5}" srcId="{D18E7A67-A48F-488C-8E21-F60AC7DD27A1}" destId="{BAA96AD1-70E0-4BA9-AC9C-75628EC851F1}" srcOrd="0" destOrd="0" parTransId="{37627343-FBCF-4C8A-933F-332ABE143D39}" sibTransId="{5BF0EE4A-36E8-45AC-877E-5AE9311C1190}"/>
    <dgm:cxn modelId="{FFC41DDB-AD37-4A88-8D65-A9F69A9A54FC}" type="presOf" srcId="{DF1A43DF-D9DE-43BE-BBD6-A235834F6CDB}" destId="{E319FAC7-A78E-4B85-BC30-435F983D3508}" srcOrd="0" destOrd="0" presId="urn:diagrams.loki3.com/BracketList"/>
    <dgm:cxn modelId="{898F95E1-1861-409F-9747-DE9E9FF26B6D}" type="presOf" srcId="{A2E1A4AB-8C8D-477F-8B66-A798ED5A0CD0}" destId="{E319FAC7-A78E-4B85-BC30-435F983D3508}" srcOrd="0" destOrd="2" presId="urn:diagrams.loki3.com/BracketList"/>
    <dgm:cxn modelId="{94622EFF-FAD2-4A86-A91F-50EA55ACACA3}" srcId="{BAA96AD1-70E0-4BA9-AC9C-75628EC851F1}" destId="{E15482A8-8295-4F87-B293-43E45402BBB1}" srcOrd="3" destOrd="0" parTransId="{52594E21-05D2-4BBD-ABD3-7EA318514A64}" sibTransId="{0D018750-D772-4EE6-8BAB-28B6EAF34367}"/>
    <dgm:cxn modelId="{7556FDFB-CAAD-422E-98A9-ED797A14D2B3}" type="presParOf" srcId="{6156D898-358D-4D7C-BBFD-C422F2FFC5BB}" destId="{F4FD18B1-A864-47A0-AEA7-32AB6213BC5C}" srcOrd="0" destOrd="0" presId="urn:diagrams.loki3.com/BracketList"/>
    <dgm:cxn modelId="{94A8F75D-2A45-4044-96B0-89FF502F7366}" type="presParOf" srcId="{F4FD18B1-A864-47A0-AEA7-32AB6213BC5C}" destId="{97A3F839-774D-490D-9A07-689DCD9EAEB1}" srcOrd="0" destOrd="0" presId="urn:diagrams.loki3.com/BracketList"/>
    <dgm:cxn modelId="{7748E0F1-200D-46E6-9EE2-0B08975E0A88}" type="presParOf" srcId="{F4FD18B1-A864-47A0-AEA7-32AB6213BC5C}" destId="{FDF36FEE-55FA-4734-81C2-76489DF9060B}" srcOrd="1" destOrd="0" presId="urn:diagrams.loki3.com/BracketList"/>
    <dgm:cxn modelId="{7831D4DF-510F-4CFF-8A7F-4C1C1542BB44}" type="presParOf" srcId="{F4FD18B1-A864-47A0-AEA7-32AB6213BC5C}" destId="{8FF1D8F4-EE57-4947-BACF-7A1F710FB3B4}" srcOrd="2" destOrd="0" presId="urn:diagrams.loki3.com/BracketList"/>
    <dgm:cxn modelId="{BF15CAF8-C760-4137-AC43-EB4FBEEC83CF}" type="presParOf" srcId="{F4FD18B1-A864-47A0-AEA7-32AB6213BC5C}" destId="{E319FAC7-A78E-4B85-BC30-435F983D350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3F839-774D-490D-9A07-689DCD9EAEB1}">
      <dsp:nvSpPr>
        <dsp:cNvPr id="0" name=""/>
        <dsp:cNvSpPr/>
      </dsp:nvSpPr>
      <dsp:spPr>
        <a:xfrm>
          <a:off x="2249" y="9468"/>
          <a:ext cx="1150501" cy="122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u="none" strike="noStrike" kern="1200" dirty="0">
              <a:effectLst/>
              <a:latin typeface="Calibri" panose="020F0502020204030204" pitchFamily="34" charset="0"/>
            </a:rPr>
            <a:t>Demand</a:t>
          </a:r>
          <a:endParaRPr lang="en-US" sz="1600" b="1" kern="1200" dirty="0"/>
        </a:p>
      </dsp:txBody>
      <dsp:txXfrm>
        <a:off x="2249" y="9468"/>
        <a:ext cx="1150501" cy="1227600"/>
      </dsp:txXfrm>
    </dsp:sp>
    <dsp:sp modelId="{FDF36FEE-55FA-4734-81C2-76489DF9060B}">
      <dsp:nvSpPr>
        <dsp:cNvPr id="0" name=""/>
        <dsp:cNvSpPr/>
      </dsp:nvSpPr>
      <dsp:spPr>
        <a:xfrm>
          <a:off x="1118248" y="9468"/>
          <a:ext cx="230100" cy="12276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9FAC7-A78E-4B85-BC30-435F983D3508}">
      <dsp:nvSpPr>
        <dsp:cNvPr id="0" name=""/>
        <dsp:cNvSpPr/>
      </dsp:nvSpPr>
      <dsp:spPr>
        <a:xfrm>
          <a:off x="1477140" y="18937"/>
          <a:ext cx="3129365" cy="1227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i="0" u="none" strike="noStrike" kern="1200">
              <a:effectLst/>
              <a:latin typeface="Calibri" panose="020F0502020204030204" pitchFamily="34" charset="0"/>
            </a:rPr>
            <a:t>Annual Demand Offline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i="0" u="none" strike="noStrike" kern="1200">
              <a:effectLst/>
              <a:latin typeface="Calibri" panose="020F0502020204030204" pitchFamily="34" charset="0"/>
            </a:rPr>
            <a:t>Annual Demand Approval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i="0" u="none" strike="noStrike" kern="1200" dirty="0">
              <a:effectLst/>
              <a:latin typeface="Calibri" panose="020F0502020204030204" pitchFamily="34" charset="0"/>
            </a:rPr>
            <a:t>Annual Demand Staggering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i="0" u="none" strike="noStrike" kern="1200" dirty="0">
              <a:effectLst/>
              <a:latin typeface="Calibri" panose="020F0502020204030204" pitchFamily="34" charset="0"/>
            </a:rPr>
            <a:t>Purchase Indent</a:t>
          </a:r>
          <a:endParaRPr lang="en-US" sz="1600" b="1" kern="1200" dirty="0"/>
        </a:p>
      </dsp:txBody>
      <dsp:txXfrm>
        <a:off x="1477140" y="18937"/>
        <a:ext cx="3129365" cy="1227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5218E-32E6-4EEF-BD25-E829452675AD}">
      <dsp:nvSpPr>
        <dsp:cNvPr id="0" name=""/>
        <dsp:cNvSpPr/>
      </dsp:nvSpPr>
      <dsp:spPr>
        <a:xfrm>
          <a:off x="2227" y="20264"/>
          <a:ext cx="1537841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u="none" strike="noStrike" kern="1200" dirty="0">
              <a:effectLst/>
              <a:latin typeface="Calibri" panose="020F0502020204030204" pitchFamily="34" charset="0"/>
            </a:rPr>
            <a:t>MSO Procurement </a:t>
          </a:r>
          <a:endParaRPr lang="en-US" sz="1800" b="1" kern="1200" dirty="0"/>
        </a:p>
      </dsp:txBody>
      <dsp:txXfrm>
        <a:off x="2227" y="20264"/>
        <a:ext cx="1537841" cy="1287000"/>
      </dsp:txXfrm>
    </dsp:sp>
    <dsp:sp modelId="{EE5B9D3F-7054-4DD7-B277-3BDFAED211F7}">
      <dsp:nvSpPr>
        <dsp:cNvPr id="0" name=""/>
        <dsp:cNvSpPr/>
      </dsp:nvSpPr>
      <dsp:spPr>
        <a:xfrm>
          <a:off x="1480362" y="20264"/>
          <a:ext cx="185895" cy="1287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9FCED-8D3F-4A4F-8B85-C4ABE2EBB2CA}">
      <dsp:nvSpPr>
        <dsp:cNvPr id="0" name=""/>
        <dsp:cNvSpPr/>
      </dsp:nvSpPr>
      <dsp:spPr>
        <a:xfrm>
          <a:off x="1800323" y="20264"/>
          <a:ext cx="3097251" cy="1287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i="0" u="none" strike="noStrike" kern="1200">
              <a:effectLst/>
              <a:latin typeface="Calibri" panose="020F0502020204030204" pitchFamily="34" charset="0"/>
            </a:rPr>
            <a:t>Purchase Order /Approval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i="0" u="none" strike="noStrike" kern="1200">
              <a:effectLst/>
              <a:latin typeface="Calibri" panose="020F0502020204030204" pitchFamily="34" charset="0"/>
            </a:rPr>
            <a:t>Supplier Interface Desk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i="0" u="none" strike="noStrike" kern="1200">
              <a:effectLst/>
              <a:latin typeface="Calibri" panose="020F0502020204030204" pitchFamily="34" charset="0"/>
            </a:rPr>
            <a:t>Challan Process</a:t>
          </a:r>
          <a:endParaRPr lang="en-US" sz="1800" b="1" kern="1200" dirty="0"/>
        </a:p>
      </dsp:txBody>
      <dsp:txXfrm>
        <a:off x="1800323" y="20264"/>
        <a:ext cx="3097251" cy="1287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5218E-32E6-4EEF-BD25-E829452675AD}">
      <dsp:nvSpPr>
        <dsp:cNvPr id="0" name=""/>
        <dsp:cNvSpPr/>
      </dsp:nvSpPr>
      <dsp:spPr>
        <a:xfrm>
          <a:off x="4617" y="397426"/>
          <a:ext cx="1536339" cy="309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u="none" strike="noStrike" kern="1200" dirty="0">
              <a:effectLst/>
              <a:latin typeface="Calibri" panose="020F0502020204030204" pitchFamily="34" charset="0"/>
            </a:rPr>
            <a:t>Inventory</a:t>
          </a:r>
          <a:endParaRPr lang="en-US" sz="1800" b="1" kern="1200" dirty="0"/>
        </a:p>
      </dsp:txBody>
      <dsp:txXfrm>
        <a:off x="4617" y="397426"/>
        <a:ext cx="1536339" cy="309314"/>
      </dsp:txXfrm>
    </dsp:sp>
    <dsp:sp modelId="{EE5B9D3F-7054-4DD7-B277-3BDFAED211F7}">
      <dsp:nvSpPr>
        <dsp:cNvPr id="0" name=""/>
        <dsp:cNvSpPr/>
      </dsp:nvSpPr>
      <dsp:spPr>
        <a:xfrm>
          <a:off x="1481308" y="1117"/>
          <a:ext cx="185714" cy="110193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9FCED-8D3F-4A4F-8B85-C4ABE2EBB2CA}">
      <dsp:nvSpPr>
        <dsp:cNvPr id="0" name=""/>
        <dsp:cNvSpPr/>
      </dsp:nvSpPr>
      <dsp:spPr>
        <a:xfrm>
          <a:off x="1800957" y="1117"/>
          <a:ext cx="3094227" cy="1101932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i="0" u="none" strike="noStrike" kern="1200">
              <a:effectLst/>
              <a:latin typeface="Calibri" panose="020F0502020204030204" pitchFamily="34" charset="0"/>
            </a:rPr>
            <a:t>Release Order Offline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1" i="0" u="none" strike="noStrike" kern="1200" dirty="0">
              <a:effectLst/>
              <a:latin typeface="Calibri" panose="020F0502020204030204" pitchFamily="34" charset="0"/>
            </a:rPr>
            <a:t>Release Order Approval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i="0" u="none" strike="noStrike" kern="1200" dirty="0">
              <a:solidFill>
                <a:srgbClr val="FFFFFF"/>
              </a:solidFill>
              <a:effectLst/>
              <a:latin typeface="Calibri" panose="020F0502020204030204" pitchFamily="34" charset="0"/>
              <a:ea typeface="+mn-ea"/>
              <a:cs typeface="+mn-cs"/>
            </a:rPr>
            <a:t>Item Wise Drug Transfer Order </a:t>
          </a:r>
        </a:p>
      </dsp:txBody>
      <dsp:txXfrm>
        <a:off x="1800957" y="1117"/>
        <a:ext cx="3094227" cy="1101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3F839-774D-490D-9A07-689DCD9EAEB1}">
      <dsp:nvSpPr>
        <dsp:cNvPr id="0" name=""/>
        <dsp:cNvSpPr/>
      </dsp:nvSpPr>
      <dsp:spPr>
        <a:xfrm>
          <a:off x="2228" y="6140"/>
          <a:ext cx="1139729" cy="11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u="none" strike="noStrike" kern="1200" dirty="0">
              <a:effectLst/>
              <a:latin typeface="Calibri" panose="020F0502020204030204" pitchFamily="34" charset="0"/>
            </a:rPr>
            <a:t>CMSS</a:t>
          </a:r>
          <a:endParaRPr lang="en-US" sz="1600" b="1" kern="1200" dirty="0"/>
        </a:p>
      </dsp:txBody>
      <dsp:txXfrm>
        <a:off x="2228" y="6140"/>
        <a:ext cx="1139729" cy="1188000"/>
      </dsp:txXfrm>
    </dsp:sp>
    <dsp:sp modelId="{FDF36FEE-55FA-4734-81C2-76489DF9060B}">
      <dsp:nvSpPr>
        <dsp:cNvPr id="0" name=""/>
        <dsp:cNvSpPr/>
      </dsp:nvSpPr>
      <dsp:spPr>
        <a:xfrm>
          <a:off x="1163978" y="6140"/>
          <a:ext cx="227945" cy="1188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9FAC7-A78E-4B85-BC30-435F983D3508}">
      <dsp:nvSpPr>
        <dsp:cNvPr id="0" name=""/>
        <dsp:cNvSpPr/>
      </dsp:nvSpPr>
      <dsp:spPr>
        <a:xfrm>
          <a:off x="1463309" y="12281"/>
          <a:ext cx="3100063" cy="11880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i="0" u="none" strike="noStrike" kern="1200">
              <a:effectLst/>
              <a:latin typeface="Calibri" panose="020F0502020204030204" pitchFamily="34" charset="0"/>
            </a:rPr>
            <a:t>Tender / RC View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i="0" u="none" strike="noStrike" kern="1200">
              <a:effectLst/>
              <a:latin typeface="Calibri" panose="020F0502020204030204" pitchFamily="34" charset="0"/>
            </a:rPr>
            <a:t>Drug Inventory View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i="0" u="none" strike="noStrike" kern="1200">
              <a:effectLst/>
              <a:latin typeface="Calibri" panose="020F0502020204030204" pitchFamily="34" charset="0"/>
            </a:rPr>
            <a:t>Purchase Order /Challan View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1" i="0" u="none" strike="noStrike" kern="1200">
              <a:effectLst/>
              <a:latin typeface="Calibri" panose="020F0502020204030204" pitchFamily="34" charset="0"/>
            </a:rPr>
            <a:t>QC Status View</a:t>
          </a:r>
          <a:endParaRPr lang="en-US" sz="1600" b="1" kern="1200" dirty="0"/>
        </a:p>
      </dsp:txBody>
      <dsp:txXfrm>
        <a:off x="1463309" y="12281"/>
        <a:ext cx="3100063" cy="11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9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2143-1E83-2B45-22B9-22C1A02B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6F5E5-F770-CEED-3A8C-0CB51A1E3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07F2B-A378-E439-D4B6-E1D47091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30FE-196F-4303-A0C0-4269F2C4E10E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762C4-014D-9984-C1F4-956F7722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BB961-0886-7C19-EDE2-917FDD14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D4CD-C0FD-4476-8C8A-88CD41AE50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6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jpe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vdmsmscp.uat.dcservices.in/IMCS/logi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hyperlink" Target="mailto:admin@12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upply chain management - Free industry icons">
            <a:extLst>
              <a:ext uri="{FF2B5EF4-FFF2-40B4-BE49-F238E27FC236}">
                <a16:creationId xmlns:a16="http://schemas.microsoft.com/office/drawing/2014/main" id="{96D34C00-69EE-8A8B-DC07-D7FDA725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139" y="3275757"/>
            <a:ext cx="1855967" cy="18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 noChangeArrowheads="1"/>
          </p:cNvSpPr>
          <p:nvPr>
            <p:ph type="ctrTitle"/>
          </p:nvPr>
        </p:nvSpPr>
        <p:spPr bwMode="auto">
          <a:xfrm>
            <a:off x="5929435" y="3030246"/>
            <a:ext cx="59593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Centralized Application for </a:t>
            </a:r>
            <a:b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 Divisions </a:t>
            </a:r>
            <a:b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Drug Supply Chain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81E6CA-B076-4D5E-ED4B-7E18B623C6E6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MSO Procurement - PO Generation</a:t>
            </a:r>
            <a:endParaRPr lang="en-IN" sz="3600" dirty="0"/>
          </a:p>
        </p:txBody>
      </p:sp>
      <p:pic>
        <p:nvPicPr>
          <p:cNvPr id="6" name="Picture 5" descr="PESGRE 2023 – PESGRE 20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-13855" y="870004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2892384-74C7-3D1D-8009-450373D8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7" y="1074783"/>
            <a:ext cx="11800114" cy="4064000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11203440" y="1071537"/>
            <a:ext cx="183681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82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46BA3-93D4-0529-B1EA-474C9A81F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6D9D93-3A98-1AA1-05F0-72B19F88523E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MSO Procurement - PO Generation</a:t>
            </a:r>
            <a:endParaRPr lang="en-IN" sz="3600" dirty="0"/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FD0DC18C-7222-4678-2905-AB0FC18D2D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23F795-E3CD-0370-59E8-EB40EF24E911}"/>
              </a:ext>
            </a:extLst>
          </p:cNvPr>
          <p:cNvCxnSpPr/>
          <p:nvPr/>
        </p:nvCxnSpPr>
        <p:spPr>
          <a:xfrm flipV="1">
            <a:off x="-13855" y="843877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47A52AE-E55D-1EA2-5BBF-F5428ED7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93" y="1012893"/>
            <a:ext cx="11686903" cy="148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0E367F-D9C5-9AF7-8F9C-1279F2C3D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8" y="2499359"/>
            <a:ext cx="11834943" cy="2908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8C5D24-D401-3DC8-8129-84DF791BC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84" y="4965399"/>
            <a:ext cx="11834943" cy="18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9548F-7A7E-115C-CCD1-A1D49EF6C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AAB097-1572-D271-1C7F-DE0ACFDB501A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MSO Procurement - PO Approval</a:t>
            </a:r>
            <a:endParaRPr lang="en-IN" sz="3600" dirty="0"/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4F9D5052-A543-B940-2231-BD37D5E521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E2AE48-83CB-07CA-3F6D-AA5C6DB60008}"/>
              </a:ext>
            </a:extLst>
          </p:cNvPr>
          <p:cNvCxnSpPr/>
          <p:nvPr/>
        </p:nvCxnSpPr>
        <p:spPr>
          <a:xfrm flipV="1">
            <a:off x="-13855" y="843877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F338E19-52BB-7F11-75DA-C9E039BA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9" y="996694"/>
            <a:ext cx="11857378" cy="4614583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FC662F37-88F5-2BBF-3D44-B42E7F23F9DA}"/>
              </a:ext>
            </a:extLst>
          </p:cNvPr>
          <p:cNvSpPr/>
          <p:nvPr/>
        </p:nvSpPr>
        <p:spPr>
          <a:xfrm>
            <a:off x="10682737" y="2474835"/>
            <a:ext cx="169990" cy="494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19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3B604-F765-1B57-9527-38F82F1D8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8046E1-CB35-8044-AFCD-A597FFF2C64B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MSO Procurement - PO Approval</a:t>
            </a:r>
            <a:endParaRPr lang="en-IN" sz="3600" dirty="0"/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B31B43A0-9CE7-23E5-C9E1-B357D37814D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53DC9-8461-3B77-F97D-5FCB844D4884}"/>
              </a:ext>
            </a:extLst>
          </p:cNvPr>
          <p:cNvCxnSpPr/>
          <p:nvPr/>
        </p:nvCxnSpPr>
        <p:spPr>
          <a:xfrm flipV="1">
            <a:off x="-13855" y="843877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FE4C79-9013-C135-BDF3-530B19F0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" y="941073"/>
            <a:ext cx="12016505" cy="2193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550F61-6852-AD08-774A-9DB4BC402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6" y="3114790"/>
            <a:ext cx="12007796" cy="366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F735-D184-2020-BA0A-8D809FD07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FACF74-78CF-48A4-A6B9-D775517260D0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MSO Procurement – Supplier Interface</a:t>
            </a:r>
            <a:endParaRPr lang="en-IN" sz="3600" dirty="0"/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679A638D-7ACD-FFD8-731A-F321E42C10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9DE0D9-E6D4-B398-935D-72F7CD140A61}"/>
              </a:ext>
            </a:extLst>
          </p:cNvPr>
          <p:cNvCxnSpPr/>
          <p:nvPr/>
        </p:nvCxnSpPr>
        <p:spPr>
          <a:xfrm flipV="1">
            <a:off x="-13855" y="843877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54A6B9F-F0C9-C33F-14D1-1EDA992D3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9" y="925130"/>
            <a:ext cx="11970322" cy="1818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C9A7E-4C68-A4F4-7C27-C7DCAD60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9" y="2917009"/>
            <a:ext cx="12016505" cy="38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0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AEB8-D15D-A161-0993-12DE5328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99BB69-914D-16DC-945C-EFC9FCA4CCE5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MSO Procurement – Supplier Interface</a:t>
            </a:r>
            <a:endParaRPr lang="en-IN" sz="3600" dirty="0"/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64A37E5E-24F7-1C39-3152-BF8435087A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727A76-7EE7-DC36-515C-D5036C44DD1A}"/>
              </a:ext>
            </a:extLst>
          </p:cNvPr>
          <p:cNvCxnSpPr>
            <a:cxnSpLocks/>
          </p:cNvCxnSpPr>
          <p:nvPr/>
        </p:nvCxnSpPr>
        <p:spPr>
          <a:xfrm>
            <a:off x="0" y="843877"/>
            <a:ext cx="121781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3B2874-7F8B-0B0C-AB28-F1ECE0D05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9" y="947647"/>
            <a:ext cx="11970322" cy="259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F8CA54-5957-F41E-2E1B-0686EA6E0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9" y="3541515"/>
            <a:ext cx="11970322" cy="3237976"/>
          </a:xfrm>
          <a:prstGeom prst="rect">
            <a:avLst/>
          </a:prstGeom>
        </p:spPr>
      </p:pic>
      <p:sp>
        <p:nvSpPr>
          <p:cNvPr id="12" name="Down Arrow 3">
            <a:extLst>
              <a:ext uri="{FF2B5EF4-FFF2-40B4-BE49-F238E27FC236}">
                <a16:creationId xmlns:a16="http://schemas.microsoft.com/office/drawing/2014/main" id="{6EABAEF9-2C35-325C-E737-0123DB251041}"/>
              </a:ext>
            </a:extLst>
          </p:cNvPr>
          <p:cNvSpPr/>
          <p:nvPr/>
        </p:nvSpPr>
        <p:spPr>
          <a:xfrm>
            <a:off x="11587017" y="4904244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Down Arrow 3">
            <a:extLst>
              <a:ext uri="{FF2B5EF4-FFF2-40B4-BE49-F238E27FC236}">
                <a16:creationId xmlns:a16="http://schemas.microsoft.com/office/drawing/2014/main" id="{8DDD6110-6B19-D074-EAC9-294136FF669E}"/>
              </a:ext>
            </a:extLst>
          </p:cNvPr>
          <p:cNvSpPr/>
          <p:nvPr/>
        </p:nvSpPr>
        <p:spPr>
          <a:xfrm>
            <a:off x="3020072" y="2067882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57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9CFB-E3AA-27F4-932D-3CC2FC256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D54FD7-2159-AE30-8BF6-1686AAC3C99C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MSO Procurement – Challan Process</a:t>
            </a:r>
            <a:endParaRPr lang="en-IN" sz="3600" dirty="0"/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27640AF1-F9EB-74A2-362D-B73C5FA556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EC598B-7AF7-9039-58CB-FF3F097C10BF}"/>
              </a:ext>
            </a:extLst>
          </p:cNvPr>
          <p:cNvCxnSpPr>
            <a:cxnSpLocks/>
          </p:cNvCxnSpPr>
          <p:nvPr/>
        </p:nvCxnSpPr>
        <p:spPr>
          <a:xfrm>
            <a:off x="0" y="843877"/>
            <a:ext cx="121781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FB37DF3-5121-0816-C663-26BCDEB31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8" y="1002021"/>
            <a:ext cx="11757888" cy="1815067"/>
          </a:xfrm>
          <a:prstGeom prst="rect">
            <a:avLst/>
          </a:prstGeom>
        </p:spPr>
      </p:pic>
      <p:sp>
        <p:nvSpPr>
          <p:cNvPr id="12" name="Down Arrow 3">
            <a:extLst>
              <a:ext uri="{FF2B5EF4-FFF2-40B4-BE49-F238E27FC236}">
                <a16:creationId xmlns:a16="http://schemas.microsoft.com/office/drawing/2014/main" id="{140C316A-B885-57BA-F594-92956D29218B}"/>
              </a:ext>
            </a:extLst>
          </p:cNvPr>
          <p:cNvSpPr/>
          <p:nvPr/>
        </p:nvSpPr>
        <p:spPr>
          <a:xfrm>
            <a:off x="10489986" y="1066058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9175B-23B4-4037-38EB-E8AC9C15B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9" y="2975231"/>
            <a:ext cx="11857177" cy="3785787"/>
          </a:xfrm>
          <a:prstGeom prst="rect">
            <a:avLst/>
          </a:prstGeom>
        </p:spPr>
      </p:pic>
      <p:sp>
        <p:nvSpPr>
          <p:cNvPr id="10" name="Down Arrow 3">
            <a:extLst>
              <a:ext uri="{FF2B5EF4-FFF2-40B4-BE49-F238E27FC236}">
                <a16:creationId xmlns:a16="http://schemas.microsoft.com/office/drawing/2014/main" id="{E0BA81E0-196F-6195-CDE0-7C2B27F488E5}"/>
              </a:ext>
            </a:extLst>
          </p:cNvPr>
          <p:cNvSpPr/>
          <p:nvPr/>
        </p:nvSpPr>
        <p:spPr>
          <a:xfrm>
            <a:off x="9931186" y="3647621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Down Arrow 3">
            <a:extLst>
              <a:ext uri="{FF2B5EF4-FFF2-40B4-BE49-F238E27FC236}">
                <a16:creationId xmlns:a16="http://schemas.microsoft.com/office/drawing/2014/main" id="{95CBE7E2-5EA6-42A9-CAE6-A55B73565E65}"/>
              </a:ext>
            </a:extLst>
          </p:cNvPr>
          <p:cNvSpPr/>
          <p:nvPr/>
        </p:nvSpPr>
        <p:spPr>
          <a:xfrm>
            <a:off x="11425165" y="5208567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33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A9EF6-8E3D-C7D4-E6D3-C11B13AE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6FFBA8-ABE2-4F4D-ED63-1A8C90D8981C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Release Order</a:t>
            </a:r>
            <a:endParaRPr lang="en-IN" sz="3600" dirty="0"/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B4C1FB23-169C-5A81-F5E3-85E247BC98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8EB0C7-A937-4724-D66E-0F170D420E36}"/>
              </a:ext>
            </a:extLst>
          </p:cNvPr>
          <p:cNvCxnSpPr>
            <a:cxnSpLocks/>
          </p:cNvCxnSpPr>
          <p:nvPr/>
        </p:nvCxnSpPr>
        <p:spPr>
          <a:xfrm>
            <a:off x="0" y="843877"/>
            <a:ext cx="121781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83D3AD-3F73-F357-0C91-49894C9D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8" y="897629"/>
            <a:ext cx="11748653" cy="2011826"/>
          </a:xfrm>
          <a:prstGeom prst="rect">
            <a:avLst/>
          </a:prstGeom>
        </p:spPr>
      </p:pic>
      <p:sp>
        <p:nvSpPr>
          <p:cNvPr id="12" name="Down Arrow 3">
            <a:extLst>
              <a:ext uri="{FF2B5EF4-FFF2-40B4-BE49-F238E27FC236}">
                <a16:creationId xmlns:a16="http://schemas.microsoft.com/office/drawing/2014/main" id="{7CC426D7-2260-6820-4EE2-15E6B0C72A46}"/>
              </a:ext>
            </a:extLst>
          </p:cNvPr>
          <p:cNvSpPr/>
          <p:nvPr/>
        </p:nvSpPr>
        <p:spPr>
          <a:xfrm>
            <a:off x="11141705" y="929809"/>
            <a:ext cx="182881" cy="233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B815E0-EA9F-5154-26FD-5115F0BD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8" y="3123363"/>
            <a:ext cx="11748653" cy="3508346"/>
          </a:xfrm>
          <a:prstGeom prst="rect">
            <a:avLst/>
          </a:prstGeom>
          <a:ln>
            <a:solidFill>
              <a:srgbClr val="1F497D">
                <a:lumMod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53192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BED3-0F19-196A-874B-15E18C76D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BF2C36-8D65-03CE-B37D-01FF977E3774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Release Order Approval</a:t>
            </a:r>
            <a:endParaRPr lang="en-IN" sz="3600" dirty="0"/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D2F33551-E172-3318-42C1-E28AAE20E6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0FFC62-F621-CC42-E74A-D5BB419CF3B2}"/>
              </a:ext>
            </a:extLst>
          </p:cNvPr>
          <p:cNvCxnSpPr>
            <a:cxnSpLocks/>
          </p:cNvCxnSpPr>
          <p:nvPr/>
        </p:nvCxnSpPr>
        <p:spPr>
          <a:xfrm>
            <a:off x="0" y="843877"/>
            <a:ext cx="121781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E9663D6-B443-09B8-259E-B2FA7C2A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8" y="3360778"/>
            <a:ext cx="11526979" cy="2811145"/>
          </a:xfrm>
          <a:prstGeom prst="rect">
            <a:avLst/>
          </a:prstGeom>
          <a:ln>
            <a:solidFill>
              <a:srgbClr val="1F497D">
                <a:lumMod val="50000"/>
              </a:srgb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345057-35E6-77D1-2361-F6B385F3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9" y="1160887"/>
            <a:ext cx="11526978" cy="1792935"/>
          </a:xfrm>
          <a:prstGeom prst="rect">
            <a:avLst/>
          </a:prstGeom>
          <a:ln>
            <a:solidFill>
              <a:srgbClr val="1F497D">
                <a:lumMod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70747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FADFD-C60A-13E2-E6EF-D4ED8435C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69920F-FD6B-4CE9-AC29-20E8424E5697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Transfer Order</a:t>
            </a:r>
            <a:endParaRPr lang="en-IN" sz="3600" dirty="0"/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E26FF475-873A-2F6D-ED25-B8411687F6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2AACF5-BEA5-AD34-6AF4-2E55F0AB596D}"/>
              </a:ext>
            </a:extLst>
          </p:cNvPr>
          <p:cNvCxnSpPr>
            <a:cxnSpLocks/>
          </p:cNvCxnSpPr>
          <p:nvPr/>
        </p:nvCxnSpPr>
        <p:spPr>
          <a:xfrm>
            <a:off x="0" y="843877"/>
            <a:ext cx="121781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5E274-1818-DE4F-AEC8-E3E9DEAE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9" y="871585"/>
            <a:ext cx="11841016" cy="2557412"/>
          </a:xfrm>
          <a:prstGeom prst="rect">
            <a:avLst/>
          </a:prstGeom>
        </p:spPr>
      </p:pic>
      <p:sp>
        <p:nvSpPr>
          <p:cNvPr id="12" name="Down Arrow 3">
            <a:extLst>
              <a:ext uri="{FF2B5EF4-FFF2-40B4-BE49-F238E27FC236}">
                <a16:creationId xmlns:a16="http://schemas.microsoft.com/office/drawing/2014/main" id="{7422E71A-37F4-891D-B3F5-E963D6052810}"/>
              </a:ext>
            </a:extLst>
          </p:cNvPr>
          <p:cNvSpPr/>
          <p:nvPr/>
        </p:nvSpPr>
        <p:spPr>
          <a:xfrm>
            <a:off x="10995890" y="843877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2E5782-A4C3-F7C4-B597-FCF8F26F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9" y="3525790"/>
            <a:ext cx="11841016" cy="3235228"/>
          </a:xfrm>
          <a:prstGeom prst="rect">
            <a:avLst/>
          </a:prstGeom>
        </p:spPr>
      </p:pic>
      <p:sp>
        <p:nvSpPr>
          <p:cNvPr id="15" name="Down Arrow 3">
            <a:extLst>
              <a:ext uri="{FF2B5EF4-FFF2-40B4-BE49-F238E27FC236}">
                <a16:creationId xmlns:a16="http://schemas.microsoft.com/office/drawing/2014/main" id="{D9B8B9F1-1BB4-4348-7FE6-BA4CF8228392}"/>
              </a:ext>
            </a:extLst>
          </p:cNvPr>
          <p:cNvSpPr/>
          <p:nvPr/>
        </p:nvSpPr>
        <p:spPr>
          <a:xfrm>
            <a:off x="2567708" y="4983815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00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81E6CA-B076-4D5E-ED4B-7E18B623C6E6}"/>
              </a:ext>
            </a:extLst>
          </p:cNvPr>
          <p:cNvSpPr txBox="1"/>
          <p:nvPr/>
        </p:nvSpPr>
        <p:spPr>
          <a:xfrm>
            <a:off x="110839" y="-198976"/>
            <a:ext cx="11120581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/>
              <a:t>User Role – </a:t>
            </a:r>
            <a:r>
              <a:rPr lang="en-IN" sz="3600" dirty="0">
                <a:solidFill>
                  <a:srgbClr val="0070C0"/>
                </a:solidFill>
              </a:rPr>
              <a:t>Program</a:t>
            </a:r>
            <a:r>
              <a:rPr lang="en-IN" sz="3600" dirty="0"/>
              <a:t> </a:t>
            </a:r>
            <a:r>
              <a:rPr lang="en-IN" sz="3600" dirty="0">
                <a:solidFill>
                  <a:srgbClr val="0070C0"/>
                </a:solidFill>
              </a:rPr>
              <a:t>HQ Role </a:t>
            </a:r>
            <a:r>
              <a:rPr lang="en-US" sz="3600" dirty="0"/>
              <a:t> </a:t>
            </a:r>
            <a:endParaRPr lang="en-IN" sz="3600" dirty="0"/>
          </a:p>
        </p:txBody>
      </p:sp>
      <p:pic>
        <p:nvPicPr>
          <p:cNvPr id="6" name="Picture 5" descr="PESGRE 2023 – PESGRE 20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-13855" y="870004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97849" y="1111496"/>
          <a:ext cx="6491140" cy="5640705"/>
        </p:xfrm>
        <a:graphic>
          <a:graphicData uri="http://schemas.openxmlformats.org/drawingml/2006/table">
            <a:tbl>
              <a:tblPr/>
              <a:tblGrid>
                <a:gridCol w="2471231">
                  <a:extLst>
                    <a:ext uri="{9D8B030D-6E8A-4147-A177-3AD203B41FA5}">
                      <a16:colId xmlns:a16="http://schemas.microsoft.com/office/drawing/2014/main" val="1818783289"/>
                    </a:ext>
                  </a:extLst>
                </a:gridCol>
                <a:gridCol w="4019909">
                  <a:extLst>
                    <a:ext uri="{9D8B030D-6E8A-4147-A177-3AD203B41FA5}">
                      <a16:colId xmlns:a16="http://schemas.microsoft.com/office/drawing/2014/main" val="1612638918"/>
                    </a:ext>
                  </a:extLst>
                </a:gridCol>
              </a:tblGrid>
              <a:tr h="1910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HQ Role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431282"/>
                  </a:ext>
                </a:extLst>
              </a:tr>
              <a:tr h="22594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Management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 Demand Offline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744527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 Demand Approval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86337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Notification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945574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Freeze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06570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 Demand Staggering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23860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 Indent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62012"/>
                  </a:ext>
                </a:extLst>
              </a:tr>
              <a:tr h="22594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MSO Procurement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 Order Generation Desk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19487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 Order Approval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74158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 Interface Desk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90230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Challan Process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03688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Inventory View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473947"/>
                  </a:ext>
                </a:extLst>
              </a:tr>
              <a:tr h="22594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Inventory Management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Order Offline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49659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Release Order Approval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325624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Wise Drug Transfer Order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71656"/>
                  </a:ext>
                </a:extLst>
              </a:tr>
              <a:tr h="22594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CMSS Integration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 View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533798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 Order View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47699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Challan Process View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10120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Inventory View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053033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Tender View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559683"/>
                  </a:ext>
                </a:extLst>
              </a:tr>
              <a:tr h="2259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QC View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523112"/>
                  </a:ext>
                </a:extLst>
              </a:tr>
            </a:tbl>
          </a:graphicData>
        </a:graphic>
      </p:graphicFrame>
      <p:graphicFrame>
        <p:nvGraphicFramePr>
          <p:cNvPr id="16" name="Diagram 15"/>
          <p:cNvGraphicFramePr/>
          <p:nvPr/>
        </p:nvGraphicFramePr>
        <p:xfrm>
          <a:off x="7172919" y="1330134"/>
          <a:ext cx="4606506" cy="124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/>
          <p:cNvSpPr/>
          <p:nvPr/>
        </p:nvSpPr>
        <p:spPr>
          <a:xfrm>
            <a:off x="8194935" y="817959"/>
            <a:ext cx="393240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IN" b="1" dirty="0">
                <a:solidFill>
                  <a:srgbClr val="0070C0"/>
                </a:solidFill>
              </a:rPr>
              <a:t>Go-Live In Phase - I</a:t>
            </a:r>
          </a:p>
        </p:txBody>
      </p:sp>
      <p:graphicFrame>
        <p:nvGraphicFramePr>
          <p:cNvPr id="19" name="Diagram 18"/>
          <p:cNvGraphicFramePr/>
          <p:nvPr/>
        </p:nvGraphicFramePr>
        <p:xfrm>
          <a:off x="6879623" y="2794654"/>
          <a:ext cx="4899802" cy="1327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984605202"/>
              </p:ext>
            </p:extLst>
          </p:nvPr>
        </p:nvGraphicFramePr>
        <p:xfrm>
          <a:off x="6879623" y="4234373"/>
          <a:ext cx="4899802" cy="110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1" name="Diagram 20"/>
          <p:cNvGraphicFramePr/>
          <p:nvPr/>
        </p:nvGraphicFramePr>
        <p:xfrm>
          <a:off x="7228936" y="5338541"/>
          <a:ext cx="4563373" cy="1200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7058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7" grpId="0"/>
      <p:bldGraphic spid="19" grpId="0">
        <p:bldAsOne/>
      </p:bldGraphic>
      <p:bldGraphic spid="20" grpId="0">
        <p:bldAsOne/>
      </p:bldGraphic>
      <p:bldGraphic spid="21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SGRE 2023 – PESGRE 20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857" y="53327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-13855" y="870004"/>
            <a:ext cx="12192000" cy="81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01778" y="0"/>
            <a:ext cx="138592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CMSS</a:t>
            </a:r>
            <a:r>
              <a:rPr lang="en-IN" sz="2800" b="1" dirty="0">
                <a:solidFill>
                  <a:srgbClr val="0070C0"/>
                </a:solidFill>
              </a:rPr>
              <a:t> </a:t>
            </a: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Stock View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2E74B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8" y="1304158"/>
            <a:ext cx="11869261" cy="4413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78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86CD-7725-9642-2FD9-CE02A9358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2C3C7319-F095-3DC3-0877-ABEF1257DF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857" y="53327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E7696A-EFD3-7664-D85B-4DEF9D1F2908}"/>
              </a:ext>
            </a:extLst>
          </p:cNvPr>
          <p:cNvCxnSpPr/>
          <p:nvPr/>
        </p:nvCxnSpPr>
        <p:spPr>
          <a:xfrm flipV="1">
            <a:off x="-13855" y="870004"/>
            <a:ext cx="12192000" cy="81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88503DA-E657-38C9-E39F-7784F8EE2574}"/>
              </a:ext>
            </a:extLst>
          </p:cNvPr>
          <p:cNvSpPr/>
          <p:nvPr/>
        </p:nvSpPr>
        <p:spPr>
          <a:xfrm>
            <a:off x="201778" y="0"/>
            <a:ext cx="138592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CMSS</a:t>
            </a:r>
            <a:r>
              <a:rPr lang="en-IN" sz="2800" b="1" dirty="0">
                <a:solidFill>
                  <a:srgbClr val="0070C0"/>
                </a:solidFill>
              </a:rPr>
              <a:t> </a:t>
            </a: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Tender View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2E74B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1C572-9AB7-6CFB-C0E4-27C8890A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416"/>
            <a:ext cx="12192000" cy="404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5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799E5-8F0B-7D26-C887-EF3FA2D7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7ABE1BCF-5AC4-36BF-702D-C55F76BBD23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857" y="53327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4F9AD4-1854-AD25-69EC-D8B7925709C2}"/>
              </a:ext>
            </a:extLst>
          </p:cNvPr>
          <p:cNvCxnSpPr/>
          <p:nvPr/>
        </p:nvCxnSpPr>
        <p:spPr>
          <a:xfrm flipV="1">
            <a:off x="-13855" y="870004"/>
            <a:ext cx="12192000" cy="81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A501194-324D-CD96-7396-BF05EEB5D215}"/>
              </a:ext>
            </a:extLst>
          </p:cNvPr>
          <p:cNvSpPr/>
          <p:nvPr/>
        </p:nvSpPr>
        <p:spPr>
          <a:xfrm>
            <a:off x="201778" y="0"/>
            <a:ext cx="138592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CMSS</a:t>
            </a:r>
            <a:r>
              <a:rPr lang="en-IN" sz="2800" b="1" dirty="0">
                <a:solidFill>
                  <a:srgbClr val="0070C0"/>
                </a:solidFill>
              </a:rPr>
              <a:t> </a:t>
            </a: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Rate Contract View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2E74B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9B0C2-E3F1-4DB9-2D89-2889E263C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7" y="1533738"/>
            <a:ext cx="11684000" cy="44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2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98557-98DF-687E-DA30-4F0D627B6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9E82969C-B0B5-2CE8-C25B-F6EEBF3F44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857" y="53327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71512-FCA8-EAE8-35B3-EBA77538C242}"/>
              </a:ext>
            </a:extLst>
          </p:cNvPr>
          <p:cNvCxnSpPr/>
          <p:nvPr/>
        </p:nvCxnSpPr>
        <p:spPr>
          <a:xfrm flipV="1">
            <a:off x="-13855" y="870004"/>
            <a:ext cx="12192000" cy="81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7BDA97-1F83-3673-2358-354558DE587E}"/>
              </a:ext>
            </a:extLst>
          </p:cNvPr>
          <p:cNvSpPr/>
          <p:nvPr/>
        </p:nvSpPr>
        <p:spPr>
          <a:xfrm>
            <a:off x="201778" y="0"/>
            <a:ext cx="138592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CMSS</a:t>
            </a:r>
            <a:r>
              <a:rPr lang="en-IN" sz="2800" b="1" dirty="0">
                <a:solidFill>
                  <a:srgbClr val="0070C0"/>
                </a:solidFill>
              </a:rPr>
              <a:t> </a:t>
            </a: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PO View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2E74B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32DB6-5A41-F760-9E4A-32A7C8E4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477"/>
            <a:ext cx="12192000" cy="38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D9AE-5ABB-435E-68D0-E2FD1B7B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69FA787C-14FF-8BF2-1DD4-F88AF20D4E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857" y="53327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68670D-F5BD-1E80-5CC1-436AED93B6DE}"/>
              </a:ext>
            </a:extLst>
          </p:cNvPr>
          <p:cNvCxnSpPr/>
          <p:nvPr/>
        </p:nvCxnSpPr>
        <p:spPr>
          <a:xfrm flipV="1">
            <a:off x="-13855" y="870004"/>
            <a:ext cx="12192000" cy="81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D960E79-2A2D-9F83-39F9-1472EFE20716}"/>
              </a:ext>
            </a:extLst>
          </p:cNvPr>
          <p:cNvSpPr/>
          <p:nvPr/>
        </p:nvSpPr>
        <p:spPr>
          <a:xfrm>
            <a:off x="201778" y="0"/>
            <a:ext cx="138592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CMSS</a:t>
            </a:r>
            <a:r>
              <a:rPr lang="en-IN" sz="2800" b="1" dirty="0">
                <a:solidFill>
                  <a:srgbClr val="0070C0"/>
                </a:solidFill>
              </a:rPr>
              <a:t> </a:t>
            </a: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Challan View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2E74B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EA26F-46F5-53A5-F502-44672BBF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8" y="1279525"/>
            <a:ext cx="11788444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80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BE81C-07EF-E830-A410-E8699CE10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6E1705CA-CC0D-82C3-BFD0-3AE68238299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857" y="53327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0030FF-6E71-AD08-576E-EDAEBD36E256}"/>
              </a:ext>
            </a:extLst>
          </p:cNvPr>
          <p:cNvCxnSpPr/>
          <p:nvPr/>
        </p:nvCxnSpPr>
        <p:spPr>
          <a:xfrm flipV="1">
            <a:off x="-13855" y="870004"/>
            <a:ext cx="12192000" cy="812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D8B3077-6EB5-7B0E-53E8-D82C50B0E883}"/>
              </a:ext>
            </a:extLst>
          </p:cNvPr>
          <p:cNvSpPr/>
          <p:nvPr/>
        </p:nvSpPr>
        <p:spPr>
          <a:xfrm>
            <a:off x="201778" y="0"/>
            <a:ext cx="13859279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CMSS</a:t>
            </a:r>
            <a:r>
              <a:rPr lang="en-IN" sz="2800" b="1" dirty="0">
                <a:solidFill>
                  <a:srgbClr val="0070C0"/>
                </a:solidFill>
              </a:rPr>
              <a:t> </a:t>
            </a:r>
            <a:r>
              <a:rPr lang="en-IN" sz="35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QC Report View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2E74B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A81FB-31D1-3B2E-CE2A-F046AE26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377949"/>
            <a:ext cx="11637819" cy="49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noFill/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009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81E6CA-B076-4D5E-ED4B-7E18B623C6E6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/>
              <a:t>Login Steps</a:t>
            </a:r>
          </a:p>
        </p:txBody>
      </p:sp>
      <p:pic>
        <p:nvPicPr>
          <p:cNvPr id="6" name="Picture 5" descr="PESGRE 2023 – PESGRE 20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-13855" y="870004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80672" y="947647"/>
            <a:ext cx="10190203" cy="2743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URL: </a:t>
            </a:r>
            <a:r>
              <a:rPr lang="en-IN" u="sng" dirty="0">
                <a:hlinkClick r:id="rId3"/>
              </a:rPr>
              <a:t>https://dvdmsmscp.uat.dcservices.in/IMCS/login</a:t>
            </a:r>
            <a:r>
              <a:rPr lang="en-IN" dirty="0"/>
              <a:t> 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Username : </a:t>
            </a:r>
            <a:r>
              <a:rPr lang="en-IN" dirty="0" err="1"/>
              <a:t>admin_nvbdcp</a:t>
            </a:r>
            <a:r>
              <a:rPr lang="en-IN" dirty="0"/>
              <a:t> (HQ level ID)</a:t>
            </a:r>
          </a:p>
          <a:p>
            <a:r>
              <a:rPr lang="en-IN" dirty="0"/>
              <a:t>Password : </a:t>
            </a:r>
            <a:r>
              <a:rPr lang="en-IN" u="sng" dirty="0">
                <a:hlinkClick r:id="rId4"/>
              </a:rPr>
              <a:t>admin@123</a:t>
            </a:r>
            <a:r>
              <a:rPr lang="en-IN" dirty="0"/>
              <a:t> </a:t>
            </a:r>
          </a:p>
          <a:p>
            <a:endParaRPr lang="en-IN" dirty="0"/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IN" sz="2800" b="1" dirty="0">
                <a:solidFill>
                  <a:srgbClr val="0070C0"/>
                </a:solidFill>
              </a:rPr>
              <a:t>Login with HQ level user</a:t>
            </a:r>
            <a:endParaRPr lang="en-IN" sz="2800" b="1" dirty="0">
              <a:solidFill>
                <a:srgbClr val="2E74B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2E74B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983533" y="4135933"/>
            <a:ext cx="1483743" cy="293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0541479" y="5896117"/>
            <a:ext cx="1932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Refresh the captcha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DAA921-FEFE-A425-C809-E56B0E698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276" y="1637100"/>
            <a:ext cx="4001058" cy="4020111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 rot="3157279">
            <a:off x="9952511" y="5148093"/>
            <a:ext cx="1587260" cy="336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75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81E6CA-B076-4D5E-ED4B-7E18B623C6E6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/>
              <a:t>Login Steps</a:t>
            </a:r>
          </a:p>
        </p:txBody>
      </p:sp>
      <p:pic>
        <p:nvPicPr>
          <p:cNvPr id="6" name="Picture 5" descr="PESGRE 2023 – PESGRE 20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-13855" y="870004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23C0285-3DED-AA1D-5C79-15349BBF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1244599"/>
            <a:ext cx="11695612" cy="51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0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81E6CA-B076-4D5E-ED4B-7E18B623C6E6}"/>
              </a:ext>
            </a:extLst>
          </p:cNvPr>
          <p:cNvSpPr txBox="1"/>
          <p:nvPr/>
        </p:nvSpPr>
        <p:spPr>
          <a:xfrm>
            <a:off x="110839" y="-380127"/>
            <a:ext cx="11120581" cy="1630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0070C0"/>
                </a:solidFill>
              </a:rPr>
              <a:t>Offline Demand Generation</a:t>
            </a:r>
            <a:endParaRPr lang="en-IN" sz="3600" dirty="0"/>
          </a:p>
        </p:txBody>
      </p:sp>
      <p:pic>
        <p:nvPicPr>
          <p:cNvPr id="6" name="Picture 5" descr="PESGRE 2023 – PESGRE 202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-13855" y="870004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Down Arrow 3"/>
          <p:cNvSpPr/>
          <p:nvPr/>
        </p:nvSpPr>
        <p:spPr>
          <a:xfrm>
            <a:off x="11481758" y="1682151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29B77F-5C4B-7E27-6CB6-4ABCF722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"/>
          <a:stretch/>
        </p:blipFill>
        <p:spPr>
          <a:xfrm>
            <a:off x="184901" y="990584"/>
            <a:ext cx="11632629" cy="16418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6F4012-ADEA-14C3-642D-492F81C6E7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1" r="674"/>
          <a:stretch/>
        </p:blipFill>
        <p:spPr>
          <a:xfrm>
            <a:off x="184901" y="2692895"/>
            <a:ext cx="11632628" cy="38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5209-D600-D19B-1A36-4D6DC5D2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EE53B9-35CB-17E3-2640-903A717B74D7}"/>
              </a:ext>
            </a:extLst>
          </p:cNvPr>
          <p:cNvSpPr txBox="1"/>
          <p:nvPr/>
        </p:nvSpPr>
        <p:spPr>
          <a:xfrm>
            <a:off x="110839" y="81253"/>
            <a:ext cx="11120581" cy="86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marL="342900" lvl="0" indent="-34290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0070C0"/>
                </a:solidFill>
              </a:rPr>
              <a:t>Demand Approval</a:t>
            </a:r>
            <a:endParaRPr lang="en-IN" sz="4400" b="1" dirty="0">
              <a:solidFill>
                <a:srgbClr val="2E74B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11496AD8-E302-8B99-3247-99C0EAD375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DB5377-51C2-F9E7-F9BB-38157EDD5BD1}"/>
              </a:ext>
            </a:extLst>
          </p:cNvPr>
          <p:cNvCxnSpPr/>
          <p:nvPr/>
        </p:nvCxnSpPr>
        <p:spPr>
          <a:xfrm flipV="1">
            <a:off x="-13855" y="870004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2D3FDF0-3F30-9496-DDC6-C3528F2DF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782" y="1011348"/>
            <a:ext cx="10390909" cy="164780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C67D7E-EBFE-5758-8B40-D4D75DEB5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53" y="2801358"/>
            <a:ext cx="11320264" cy="3734112"/>
          </a:xfrm>
          <a:prstGeom prst="rect">
            <a:avLst/>
          </a:prstGeom>
        </p:spPr>
      </p:pic>
      <p:sp>
        <p:nvSpPr>
          <p:cNvPr id="15" name="Down Arrow 3">
            <a:extLst>
              <a:ext uri="{FF2B5EF4-FFF2-40B4-BE49-F238E27FC236}">
                <a16:creationId xmlns:a16="http://schemas.microsoft.com/office/drawing/2014/main" id="{BEF86F40-DD5D-C058-5022-35D895CB9D0D}"/>
              </a:ext>
            </a:extLst>
          </p:cNvPr>
          <p:cNvSpPr/>
          <p:nvPr/>
        </p:nvSpPr>
        <p:spPr>
          <a:xfrm>
            <a:off x="10358145" y="1173378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02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45F2B-E717-C61E-A369-1A2542E11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46AB05-534F-C117-5333-FAFF937A320E}"/>
              </a:ext>
            </a:extLst>
          </p:cNvPr>
          <p:cNvSpPr txBox="1"/>
          <p:nvPr/>
        </p:nvSpPr>
        <p:spPr>
          <a:xfrm>
            <a:off x="110839" y="81253"/>
            <a:ext cx="11120581" cy="86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marL="342900" lvl="0" indent="-34290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0070C0"/>
                </a:solidFill>
              </a:rPr>
              <a:t>Demand Staggering</a:t>
            </a:r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B90E3506-FD68-9E46-080D-FF774A72E87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C27E12-6364-94C9-C2FD-509E943EF85A}"/>
              </a:ext>
            </a:extLst>
          </p:cNvPr>
          <p:cNvCxnSpPr/>
          <p:nvPr/>
        </p:nvCxnSpPr>
        <p:spPr>
          <a:xfrm flipV="1">
            <a:off x="-13855" y="870004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09C7392-9BC9-B5C3-63A7-93AC739B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2" y="1148042"/>
            <a:ext cx="12048916" cy="53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3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21554-A2BB-7988-9BC5-D3CC7751D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7EF4CD-8477-954C-952C-7C2225909E1F}"/>
              </a:ext>
            </a:extLst>
          </p:cNvPr>
          <p:cNvSpPr txBox="1"/>
          <p:nvPr/>
        </p:nvSpPr>
        <p:spPr>
          <a:xfrm>
            <a:off x="110839" y="81253"/>
            <a:ext cx="11120581" cy="86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marL="342900" lvl="0" indent="-34290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0070C0"/>
                </a:solidFill>
              </a:rPr>
              <a:t>Purchase Indent to CMSS/ MSO</a:t>
            </a:r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57D863B4-BF55-88F4-800D-4E54AECF11D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E5EFD8-BD16-B813-D261-F54F74B696FE}"/>
              </a:ext>
            </a:extLst>
          </p:cNvPr>
          <p:cNvCxnSpPr/>
          <p:nvPr/>
        </p:nvCxnSpPr>
        <p:spPr>
          <a:xfrm flipV="1">
            <a:off x="-13855" y="870004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08854AD-9AAC-8E1E-0C0E-D4B7E495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89" y="1372002"/>
            <a:ext cx="11713028" cy="2721027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3C08C476-548F-FCAF-CCCB-06D64F8F8B5A}"/>
              </a:ext>
            </a:extLst>
          </p:cNvPr>
          <p:cNvSpPr/>
          <p:nvPr/>
        </p:nvSpPr>
        <p:spPr>
          <a:xfrm>
            <a:off x="10856909" y="1492331"/>
            <a:ext cx="189782" cy="319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1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11528-98C7-3381-6674-3728D838E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5CD2FE-E67E-3820-5C41-BABE2AD458B7}"/>
              </a:ext>
            </a:extLst>
          </p:cNvPr>
          <p:cNvSpPr txBox="1"/>
          <p:nvPr/>
        </p:nvSpPr>
        <p:spPr>
          <a:xfrm>
            <a:off x="110839" y="81253"/>
            <a:ext cx="11120581" cy="86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pPr marL="342900" lvl="0" indent="-34290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0070C0"/>
                </a:solidFill>
              </a:rPr>
              <a:t>Purchase Indent to CMSS/ MSO</a:t>
            </a:r>
          </a:p>
        </p:txBody>
      </p:sp>
      <p:pic>
        <p:nvPicPr>
          <p:cNvPr id="6" name="Picture 5" descr="PESGRE 2023 – PESGRE 2023">
            <a:extLst>
              <a:ext uri="{FF2B5EF4-FFF2-40B4-BE49-F238E27FC236}">
                <a16:creationId xmlns:a16="http://schemas.microsoft.com/office/drawing/2014/main" id="{53B48601-E7E0-1B27-A041-F9F3EF2291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91" y="6142"/>
            <a:ext cx="1080653" cy="941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0681E7-DC21-4683-6415-964C6D5A2C89}"/>
              </a:ext>
            </a:extLst>
          </p:cNvPr>
          <p:cNvCxnSpPr/>
          <p:nvPr/>
        </p:nvCxnSpPr>
        <p:spPr>
          <a:xfrm flipV="1">
            <a:off x="-13855" y="870004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DCED9-EE6C-37B5-DB24-5028C79B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987422"/>
            <a:ext cx="11713028" cy="1363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0F30E8-32F0-4A6F-692F-2CB00699F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6" y="2351312"/>
            <a:ext cx="11719749" cy="272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F0E9-8099-F043-8EAB-2D434DB94C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770" r="632" b="1"/>
          <a:stretch/>
        </p:blipFill>
        <p:spPr>
          <a:xfrm>
            <a:off x="239486" y="5074721"/>
            <a:ext cx="11639005" cy="158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71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purl.org/dc/elements/1.1/"/>
    <ds:schemaRef ds:uri="http://purl.org/dc/dcmitype/"/>
    <ds:schemaRef ds:uri="71af3243-3dd4-4a8d-8c0d-dd76da1f02a5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16c05727-aa75-4e4a-9b5f-8a80a1165891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4239</TotalTime>
  <Words>267</Words>
  <Application>Microsoft Office PowerPoint</Application>
  <PresentationFormat>Widescreen</PresentationFormat>
  <Paragraphs>79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Arial</vt:lpstr>
      <vt:lpstr>Avenir Next LT Pro</vt:lpstr>
      <vt:lpstr>Avenir Next LT Pro Light</vt:lpstr>
      <vt:lpstr>Calibri</vt:lpstr>
      <vt:lpstr>Times New Roman</vt:lpstr>
      <vt:lpstr>Tw Cen MT</vt:lpstr>
      <vt:lpstr>Custom</vt:lpstr>
      <vt:lpstr>Centralized Application for  Program Divisions  for Drug Supply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Tonk, Robin - Ext</dc:creator>
  <cp:lastModifiedBy>fox trot</cp:lastModifiedBy>
  <cp:revision>181</cp:revision>
  <dcterms:created xsi:type="dcterms:W3CDTF">2024-03-25T04:11:48Z</dcterms:created>
  <dcterms:modified xsi:type="dcterms:W3CDTF">2024-11-12T07:24:18Z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2024-03-25T04:49:43Z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36cd3765-7faf-432f-b376-40b59a49c9eb</vt:lpwstr>
  </property>
  <property fmtid="{D5CDD505-2E9C-101B-9397-08002B2CF9AE}" pid="9" name="MSIP_Label_ea60d57e-af5b-4752-ac57-3e4f28ca11dc_ContentBits">
    <vt:lpwstr>0</vt:lpwstr>
  </property>
</Properties>
</file>